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33.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758" r:id="rId1"/>
  </p:sldMasterIdLst>
  <p:notesMasterIdLst>
    <p:notesMasterId r:id="rId70"/>
  </p:notesMasterIdLst>
  <p:sldIdLst>
    <p:sldId id="256" r:id="rId2"/>
    <p:sldId id="258" r:id="rId3"/>
    <p:sldId id="259" r:id="rId4"/>
    <p:sldId id="260" r:id="rId5"/>
    <p:sldId id="261" r:id="rId6"/>
    <p:sldId id="262" r:id="rId7"/>
    <p:sldId id="263" r:id="rId8"/>
    <p:sldId id="264" r:id="rId9"/>
    <p:sldId id="326"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325" r:id="rId35"/>
    <p:sldId id="291" r:id="rId36"/>
    <p:sldId id="292" r:id="rId37"/>
    <p:sldId id="293" r:id="rId38"/>
    <p:sldId id="294" r:id="rId39"/>
    <p:sldId id="295" r:id="rId40"/>
    <p:sldId id="296" r:id="rId41"/>
    <p:sldId id="297" r:id="rId42"/>
    <p:sldId id="298" r:id="rId43"/>
    <p:sldId id="299" r:id="rId44"/>
    <p:sldId id="300" r:id="rId45"/>
    <p:sldId id="301" r:id="rId46"/>
    <p:sldId id="302" r:id="rId47"/>
    <p:sldId id="327" r:id="rId48"/>
    <p:sldId id="304" r:id="rId49"/>
    <p:sldId id="305" r:id="rId50"/>
    <p:sldId id="306" r:id="rId51"/>
    <p:sldId id="307" r:id="rId52"/>
    <p:sldId id="308" r:id="rId53"/>
    <p:sldId id="309" r:id="rId54"/>
    <p:sldId id="310" r:id="rId55"/>
    <p:sldId id="328" r:id="rId56"/>
    <p:sldId id="312" r:id="rId57"/>
    <p:sldId id="313" r:id="rId58"/>
    <p:sldId id="314" r:id="rId59"/>
    <p:sldId id="315" r:id="rId60"/>
    <p:sldId id="316" r:id="rId61"/>
    <p:sldId id="317" r:id="rId62"/>
    <p:sldId id="329" r:id="rId63"/>
    <p:sldId id="319" r:id="rId64"/>
    <p:sldId id="320" r:id="rId65"/>
    <p:sldId id="321" r:id="rId66"/>
    <p:sldId id="322" r:id="rId67"/>
    <p:sldId id="323" r:id="rId68"/>
    <p:sldId id="324" r:id="rId69"/>
  </p:sldIdLst>
  <p:sldSz cx="10080625" cy="7559675"/>
  <p:notesSz cx="7772400" cy="10058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61" d="100"/>
          <a:sy n="61" d="100"/>
        </p:scale>
        <p:origin x="1795" y="62"/>
      </p:cViewPr>
      <p:guideLst>
        <p:guide orient="horz" pos="2160"/>
        <p:guide pos="2880"/>
      </p:guideLst>
    </p:cSldViewPr>
  </p:slideViewPr>
  <p:outlineViewPr>
    <p:cViewPr varScale="1">
      <p:scale>
        <a:sx n="170" d="200"/>
        <a:sy n="170" d="200"/>
      </p:scale>
      <p:origin x="-780" y="-84"/>
    </p:cViewPr>
  </p:outlineViewPr>
  <p:notesTextViewPr>
    <p:cViewPr>
      <p:scale>
        <a:sx n="1" d="1"/>
        <a:sy n="1" d="1"/>
      </p:scale>
      <p:origin x="0" y="0"/>
    </p:cViewPr>
  </p:notesTextViewPr>
  <p:notesViewPr>
    <p:cSldViewPr>
      <p:cViewPr varScale="1">
        <p:scale>
          <a:sx n="59" d="100"/>
          <a:sy n="59" d="100"/>
        </p:scale>
        <p:origin x="-1752" y="-7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presProps" Target="presProps.xml"/></Relationships>
</file>

<file path=ppt/diagrams/_rels/data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svg"/><Relationship Id="rId1" Type="http://schemas.openxmlformats.org/officeDocument/2006/relationships/image" Target="../media/image18.png"/><Relationship Id="rId4" Type="http://schemas.openxmlformats.org/officeDocument/2006/relationships/image" Target="../media/image21.svg"/></Relationships>
</file>

<file path=ppt/diagrams/_rels/data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9.svg"/><Relationship Id="rId1" Type="http://schemas.openxmlformats.org/officeDocument/2006/relationships/image" Target="../media/image18.png"/><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24.svg"/></Relationships>
</file>

<file path=ppt/diagrams/_rels/data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9.svg"/><Relationship Id="rId1" Type="http://schemas.openxmlformats.org/officeDocument/2006/relationships/image" Target="../media/image18.png"/><Relationship Id="rId4" Type="http://schemas.openxmlformats.org/officeDocument/2006/relationships/image" Target="../media/image24.svg"/></Relationships>
</file>

<file path=ppt/diagrams/_rels/drawing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svg"/><Relationship Id="rId1" Type="http://schemas.openxmlformats.org/officeDocument/2006/relationships/image" Target="../media/image18.png"/><Relationship Id="rId4" Type="http://schemas.openxmlformats.org/officeDocument/2006/relationships/image" Target="../media/image21.svg"/></Relationships>
</file>

<file path=ppt/diagrams/_rels/drawing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9.svg"/><Relationship Id="rId1" Type="http://schemas.openxmlformats.org/officeDocument/2006/relationships/image" Target="../media/image18.png"/><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24.svg"/></Relationships>
</file>

<file path=ppt/diagrams/_rels/drawing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9.svg"/><Relationship Id="rId1" Type="http://schemas.openxmlformats.org/officeDocument/2006/relationships/image" Target="../media/image18.png"/><Relationship Id="rId4" Type="http://schemas.openxmlformats.org/officeDocument/2006/relationships/image" Target="../media/image24.sv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331C36E-EDE8-44E1-AD6D-527F6F1F734B}" type="doc">
      <dgm:prSet loTypeId="urn:microsoft.com/office/officeart/2005/8/layout/vList5" loCatId="list" qsTypeId="urn:microsoft.com/office/officeart/2005/8/quickstyle/simple1" qsCatId="simple" csTypeId="urn:microsoft.com/office/officeart/2005/8/colors/colorful1" csCatId="colorful"/>
      <dgm:spPr/>
      <dgm:t>
        <a:bodyPr/>
        <a:lstStyle/>
        <a:p>
          <a:endParaRPr lang="en-US"/>
        </a:p>
      </dgm:t>
    </dgm:pt>
    <dgm:pt modelId="{FF1DFB71-B40F-4903-9700-92037ABDF8E2}">
      <dgm:prSet/>
      <dgm:spPr/>
      <dgm:t>
        <a:bodyPr/>
        <a:lstStyle/>
        <a:p>
          <a:r>
            <a:rPr lang="en-US"/>
            <a:t>Descriptive Methods</a:t>
          </a:r>
        </a:p>
      </dgm:t>
    </dgm:pt>
    <dgm:pt modelId="{29D6CC39-B34A-4EE0-A198-CC62E892D6AB}" type="parTrans" cxnId="{724AD50D-39FA-4FB2-9B20-2F6B73CC2644}">
      <dgm:prSet/>
      <dgm:spPr/>
      <dgm:t>
        <a:bodyPr/>
        <a:lstStyle/>
        <a:p>
          <a:endParaRPr lang="en-US"/>
        </a:p>
      </dgm:t>
    </dgm:pt>
    <dgm:pt modelId="{DBA47DB1-A962-41DB-AD0A-82A0D0188F4E}" type="sibTrans" cxnId="{724AD50D-39FA-4FB2-9B20-2F6B73CC2644}">
      <dgm:prSet/>
      <dgm:spPr/>
      <dgm:t>
        <a:bodyPr/>
        <a:lstStyle/>
        <a:p>
          <a:endParaRPr lang="en-US"/>
        </a:p>
      </dgm:t>
    </dgm:pt>
    <dgm:pt modelId="{10BE4611-263F-48F0-A7D4-CC8FDBF88F7D}">
      <dgm:prSet/>
      <dgm:spPr/>
      <dgm:t>
        <a:bodyPr/>
        <a:lstStyle/>
        <a:p>
          <a:pPr>
            <a:buNone/>
          </a:pPr>
          <a:r>
            <a:rPr lang="en-US" dirty="0"/>
            <a:t>Find human-interpretable patterns that describe the data.</a:t>
          </a:r>
        </a:p>
      </dgm:t>
    </dgm:pt>
    <dgm:pt modelId="{935FD305-1F10-49C6-8FDD-792800AA7C4B}" type="parTrans" cxnId="{8031A70F-4E36-454E-9820-92790F8B8794}">
      <dgm:prSet/>
      <dgm:spPr/>
      <dgm:t>
        <a:bodyPr/>
        <a:lstStyle/>
        <a:p>
          <a:endParaRPr lang="en-US"/>
        </a:p>
      </dgm:t>
    </dgm:pt>
    <dgm:pt modelId="{D9F10BD0-DF83-47D2-846A-013997F4F47F}" type="sibTrans" cxnId="{8031A70F-4E36-454E-9820-92790F8B8794}">
      <dgm:prSet/>
      <dgm:spPr/>
      <dgm:t>
        <a:bodyPr/>
        <a:lstStyle/>
        <a:p>
          <a:endParaRPr lang="en-US"/>
        </a:p>
      </dgm:t>
    </dgm:pt>
    <dgm:pt modelId="{B70CBC28-4327-48FD-8C4C-819BFC202527}">
      <dgm:prSet/>
      <dgm:spPr/>
      <dgm:t>
        <a:bodyPr/>
        <a:lstStyle/>
        <a:p>
          <a:r>
            <a:rPr lang="en-US" dirty="0"/>
            <a:t>Predictive Methods</a:t>
          </a:r>
        </a:p>
      </dgm:t>
    </dgm:pt>
    <dgm:pt modelId="{1D5084B9-00F4-4272-9817-A27328FC7E24}" type="parTrans" cxnId="{44FB2E9A-16DB-4680-A50A-462A99EF2AC4}">
      <dgm:prSet/>
      <dgm:spPr/>
      <dgm:t>
        <a:bodyPr/>
        <a:lstStyle/>
        <a:p>
          <a:endParaRPr lang="en-US"/>
        </a:p>
      </dgm:t>
    </dgm:pt>
    <dgm:pt modelId="{C8A27649-BF52-41B2-A5E5-B9A28710BD3C}" type="sibTrans" cxnId="{44FB2E9A-16DB-4680-A50A-462A99EF2AC4}">
      <dgm:prSet/>
      <dgm:spPr/>
      <dgm:t>
        <a:bodyPr/>
        <a:lstStyle/>
        <a:p>
          <a:endParaRPr lang="en-US"/>
        </a:p>
      </dgm:t>
    </dgm:pt>
    <dgm:pt modelId="{592F67BA-5EB8-4538-8C3D-7131E8AFBFE9}">
      <dgm:prSet/>
      <dgm:spPr/>
      <dgm:t>
        <a:bodyPr/>
        <a:lstStyle/>
        <a:p>
          <a:pPr>
            <a:buNone/>
          </a:pPr>
          <a:r>
            <a:rPr lang="en-US" dirty="0"/>
            <a:t>Use some features (variables) to predict unknown or future value of other variable.</a:t>
          </a:r>
        </a:p>
      </dgm:t>
    </dgm:pt>
    <dgm:pt modelId="{FAE889CC-56DB-4BFF-B8CF-C74420757837}" type="parTrans" cxnId="{7F929DA8-ABC6-44D7-99A9-3BC6AEF5A23B}">
      <dgm:prSet/>
      <dgm:spPr/>
      <dgm:t>
        <a:bodyPr/>
        <a:lstStyle/>
        <a:p>
          <a:endParaRPr lang="en-US"/>
        </a:p>
      </dgm:t>
    </dgm:pt>
    <dgm:pt modelId="{CB81165A-683E-417B-B4AE-86AD3C198810}" type="sibTrans" cxnId="{7F929DA8-ABC6-44D7-99A9-3BC6AEF5A23B}">
      <dgm:prSet/>
      <dgm:spPr/>
      <dgm:t>
        <a:bodyPr/>
        <a:lstStyle/>
        <a:p>
          <a:endParaRPr lang="en-US"/>
        </a:p>
      </dgm:t>
    </dgm:pt>
    <dgm:pt modelId="{2684467A-432C-4650-93E4-73D3A3916BC9}" type="pres">
      <dgm:prSet presAssocID="{1331C36E-EDE8-44E1-AD6D-527F6F1F734B}" presName="Name0" presStyleCnt="0">
        <dgm:presLayoutVars>
          <dgm:dir/>
          <dgm:animLvl val="lvl"/>
          <dgm:resizeHandles val="exact"/>
        </dgm:presLayoutVars>
      </dgm:prSet>
      <dgm:spPr/>
    </dgm:pt>
    <dgm:pt modelId="{024C48D9-F24E-4DDC-9806-45014B53CA5B}" type="pres">
      <dgm:prSet presAssocID="{FF1DFB71-B40F-4903-9700-92037ABDF8E2}" presName="linNode" presStyleCnt="0"/>
      <dgm:spPr/>
    </dgm:pt>
    <dgm:pt modelId="{9A48F2D0-0D59-49EC-AA09-68C94A5F018A}" type="pres">
      <dgm:prSet presAssocID="{FF1DFB71-B40F-4903-9700-92037ABDF8E2}" presName="parentText" presStyleLbl="node1" presStyleIdx="0" presStyleCnt="2">
        <dgm:presLayoutVars>
          <dgm:chMax val="1"/>
          <dgm:bulletEnabled val="1"/>
        </dgm:presLayoutVars>
      </dgm:prSet>
      <dgm:spPr/>
    </dgm:pt>
    <dgm:pt modelId="{87BDEC67-E543-4FD6-9842-7CC331700AC0}" type="pres">
      <dgm:prSet presAssocID="{FF1DFB71-B40F-4903-9700-92037ABDF8E2}" presName="descendantText" presStyleLbl="alignAccFollowNode1" presStyleIdx="0" presStyleCnt="2">
        <dgm:presLayoutVars>
          <dgm:bulletEnabled val="1"/>
        </dgm:presLayoutVars>
      </dgm:prSet>
      <dgm:spPr/>
    </dgm:pt>
    <dgm:pt modelId="{03899EAA-91AC-4A31-B5E0-2B7ECA706A29}" type="pres">
      <dgm:prSet presAssocID="{DBA47DB1-A962-41DB-AD0A-82A0D0188F4E}" presName="sp" presStyleCnt="0"/>
      <dgm:spPr/>
    </dgm:pt>
    <dgm:pt modelId="{B6617C66-C3D5-49B9-ADC7-7D7E1636A22A}" type="pres">
      <dgm:prSet presAssocID="{B70CBC28-4327-48FD-8C4C-819BFC202527}" presName="linNode" presStyleCnt="0"/>
      <dgm:spPr/>
    </dgm:pt>
    <dgm:pt modelId="{CA76CDD3-3DF8-4122-B56E-3D6E118C19EA}" type="pres">
      <dgm:prSet presAssocID="{B70CBC28-4327-48FD-8C4C-819BFC202527}" presName="parentText" presStyleLbl="node1" presStyleIdx="1" presStyleCnt="2">
        <dgm:presLayoutVars>
          <dgm:chMax val="1"/>
          <dgm:bulletEnabled val="1"/>
        </dgm:presLayoutVars>
      </dgm:prSet>
      <dgm:spPr/>
    </dgm:pt>
    <dgm:pt modelId="{9BFCA82D-5EBA-4C9E-B74F-E08961653B8F}" type="pres">
      <dgm:prSet presAssocID="{B70CBC28-4327-48FD-8C4C-819BFC202527}" presName="descendantText" presStyleLbl="alignAccFollowNode1" presStyleIdx="1" presStyleCnt="2">
        <dgm:presLayoutVars>
          <dgm:bulletEnabled val="1"/>
        </dgm:presLayoutVars>
      </dgm:prSet>
      <dgm:spPr/>
    </dgm:pt>
  </dgm:ptLst>
  <dgm:cxnLst>
    <dgm:cxn modelId="{724AD50D-39FA-4FB2-9B20-2F6B73CC2644}" srcId="{1331C36E-EDE8-44E1-AD6D-527F6F1F734B}" destId="{FF1DFB71-B40F-4903-9700-92037ABDF8E2}" srcOrd="0" destOrd="0" parTransId="{29D6CC39-B34A-4EE0-A198-CC62E892D6AB}" sibTransId="{DBA47DB1-A962-41DB-AD0A-82A0D0188F4E}"/>
    <dgm:cxn modelId="{8031A70F-4E36-454E-9820-92790F8B8794}" srcId="{FF1DFB71-B40F-4903-9700-92037ABDF8E2}" destId="{10BE4611-263F-48F0-A7D4-CC8FDBF88F7D}" srcOrd="0" destOrd="0" parTransId="{935FD305-1F10-49C6-8FDD-792800AA7C4B}" sibTransId="{D9F10BD0-DF83-47D2-846A-013997F4F47F}"/>
    <dgm:cxn modelId="{F58FAA29-0BA1-4211-BD96-5C84C9533F5B}" type="presOf" srcId="{592F67BA-5EB8-4538-8C3D-7131E8AFBFE9}" destId="{9BFCA82D-5EBA-4C9E-B74F-E08961653B8F}" srcOrd="0" destOrd="0" presId="urn:microsoft.com/office/officeart/2005/8/layout/vList5"/>
    <dgm:cxn modelId="{00FA8F32-170E-4177-B5F0-BD7ACAF2B4A1}" type="presOf" srcId="{B70CBC28-4327-48FD-8C4C-819BFC202527}" destId="{CA76CDD3-3DF8-4122-B56E-3D6E118C19EA}" srcOrd="0" destOrd="0" presId="urn:microsoft.com/office/officeart/2005/8/layout/vList5"/>
    <dgm:cxn modelId="{EC264749-B2D3-48A2-A231-BC5C484FC8F5}" type="presOf" srcId="{10BE4611-263F-48F0-A7D4-CC8FDBF88F7D}" destId="{87BDEC67-E543-4FD6-9842-7CC331700AC0}" srcOrd="0" destOrd="0" presId="urn:microsoft.com/office/officeart/2005/8/layout/vList5"/>
    <dgm:cxn modelId="{44FB2E9A-16DB-4680-A50A-462A99EF2AC4}" srcId="{1331C36E-EDE8-44E1-AD6D-527F6F1F734B}" destId="{B70CBC28-4327-48FD-8C4C-819BFC202527}" srcOrd="1" destOrd="0" parTransId="{1D5084B9-00F4-4272-9817-A27328FC7E24}" sibTransId="{C8A27649-BF52-41B2-A5E5-B9A28710BD3C}"/>
    <dgm:cxn modelId="{7F929DA8-ABC6-44D7-99A9-3BC6AEF5A23B}" srcId="{B70CBC28-4327-48FD-8C4C-819BFC202527}" destId="{592F67BA-5EB8-4538-8C3D-7131E8AFBFE9}" srcOrd="0" destOrd="0" parTransId="{FAE889CC-56DB-4BFF-B8CF-C74420757837}" sibTransId="{CB81165A-683E-417B-B4AE-86AD3C198810}"/>
    <dgm:cxn modelId="{D41772C9-6536-4C97-A128-B5ABA52F74FA}" type="presOf" srcId="{1331C36E-EDE8-44E1-AD6D-527F6F1F734B}" destId="{2684467A-432C-4650-93E4-73D3A3916BC9}" srcOrd="0" destOrd="0" presId="urn:microsoft.com/office/officeart/2005/8/layout/vList5"/>
    <dgm:cxn modelId="{C8F26BE1-CD3F-484D-849A-9FBE39958B88}" type="presOf" srcId="{FF1DFB71-B40F-4903-9700-92037ABDF8E2}" destId="{9A48F2D0-0D59-49EC-AA09-68C94A5F018A}" srcOrd="0" destOrd="0" presId="urn:microsoft.com/office/officeart/2005/8/layout/vList5"/>
    <dgm:cxn modelId="{6D798CB1-8B08-41A3-AD55-E5504EB4ADB2}" type="presParOf" srcId="{2684467A-432C-4650-93E4-73D3A3916BC9}" destId="{024C48D9-F24E-4DDC-9806-45014B53CA5B}" srcOrd="0" destOrd="0" presId="urn:microsoft.com/office/officeart/2005/8/layout/vList5"/>
    <dgm:cxn modelId="{7C2FF8E7-CF9A-4744-A865-6D978FC14C54}" type="presParOf" srcId="{024C48D9-F24E-4DDC-9806-45014B53CA5B}" destId="{9A48F2D0-0D59-49EC-AA09-68C94A5F018A}" srcOrd="0" destOrd="0" presId="urn:microsoft.com/office/officeart/2005/8/layout/vList5"/>
    <dgm:cxn modelId="{059BFF58-53F6-479E-A09A-741AD95A6F89}" type="presParOf" srcId="{024C48D9-F24E-4DDC-9806-45014B53CA5B}" destId="{87BDEC67-E543-4FD6-9842-7CC331700AC0}" srcOrd="1" destOrd="0" presId="urn:microsoft.com/office/officeart/2005/8/layout/vList5"/>
    <dgm:cxn modelId="{2C77F312-4312-4449-AAFA-6F1E75038774}" type="presParOf" srcId="{2684467A-432C-4650-93E4-73D3A3916BC9}" destId="{03899EAA-91AC-4A31-B5E0-2B7ECA706A29}" srcOrd="1" destOrd="0" presId="urn:microsoft.com/office/officeart/2005/8/layout/vList5"/>
    <dgm:cxn modelId="{24EAE861-FDB6-46A8-9CBC-644F80CC3CAA}" type="presParOf" srcId="{2684467A-432C-4650-93E4-73D3A3916BC9}" destId="{B6617C66-C3D5-49B9-ADC7-7D7E1636A22A}" srcOrd="2" destOrd="0" presId="urn:microsoft.com/office/officeart/2005/8/layout/vList5"/>
    <dgm:cxn modelId="{2CBD7338-5474-44D5-B59D-06005C87882F}" type="presParOf" srcId="{B6617C66-C3D5-49B9-ADC7-7D7E1636A22A}" destId="{CA76CDD3-3DF8-4122-B56E-3D6E118C19EA}" srcOrd="0" destOrd="0" presId="urn:microsoft.com/office/officeart/2005/8/layout/vList5"/>
    <dgm:cxn modelId="{F2B68DB3-3058-4BA5-BE1D-294CADCD6D90}" type="presParOf" srcId="{B6617C66-C3D5-49B9-ADC7-7D7E1636A22A}" destId="{9BFCA82D-5EBA-4C9E-B74F-E08961653B8F}"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8637F43D-6B30-43FA-A5DA-E1ABD9459EA2}" type="doc">
      <dgm:prSet loTypeId="urn:microsoft.com/office/officeart/2005/8/layout/hList1" loCatId="list" qsTypeId="urn:microsoft.com/office/officeart/2005/8/quickstyle/simple1" qsCatId="simple" csTypeId="urn:microsoft.com/office/officeart/2005/8/colors/colorful1" csCatId="colorful" phldr="1"/>
      <dgm:spPr/>
      <dgm:t>
        <a:bodyPr/>
        <a:lstStyle/>
        <a:p>
          <a:endParaRPr lang="en-US"/>
        </a:p>
      </dgm:t>
    </dgm:pt>
    <dgm:pt modelId="{EA7CA699-8BBC-4772-B86C-1D35B4542000}">
      <dgm:prSet/>
      <dgm:spPr/>
      <dgm:t>
        <a:bodyPr/>
        <a:lstStyle/>
        <a:p>
          <a:r>
            <a:rPr lang="en-US" dirty="0"/>
            <a:t>Data Mining is interdisciplinary and overlaps significantly with many fields</a:t>
          </a:r>
        </a:p>
      </dgm:t>
    </dgm:pt>
    <dgm:pt modelId="{BE7945AA-B4AB-47C6-8554-05C27FB2E211}" type="parTrans" cxnId="{3BA9B8B6-F562-4DEB-A061-0AC800E0C7CF}">
      <dgm:prSet/>
      <dgm:spPr/>
      <dgm:t>
        <a:bodyPr/>
        <a:lstStyle/>
        <a:p>
          <a:endParaRPr lang="en-US"/>
        </a:p>
      </dgm:t>
    </dgm:pt>
    <dgm:pt modelId="{2D183FAB-BBBA-438F-8790-BE8632988067}" type="sibTrans" cxnId="{3BA9B8B6-F562-4DEB-A061-0AC800E0C7CF}">
      <dgm:prSet/>
      <dgm:spPr/>
      <dgm:t>
        <a:bodyPr/>
        <a:lstStyle/>
        <a:p>
          <a:endParaRPr lang="en-US"/>
        </a:p>
      </dgm:t>
    </dgm:pt>
    <dgm:pt modelId="{BB515DB6-254D-4520-8EA3-08645BAE7946}">
      <dgm:prSet/>
      <dgm:spPr/>
      <dgm:t>
        <a:bodyPr/>
        <a:lstStyle/>
        <a:p>
          <a:r>
            <a:rPr lang="en-US" dirty="0"/>
            <a:t>Statistics</a:t>
          </a:r>
        </a:p>
      </dgm:t>
    </dgm:pt>
    <dgm:pt modelId="{59FD018C-5052-4E93-88DB-0DC2B495BD87}" type="parTrans" cxnId="{B1F4776F-D83B-43B5-B75C-8F81868BE52D}">
      <dgm:prSet/>
      <dgm:spPr/>
      <dgm:t>
        <a:bodyPr/>
        <a:lstStyle/>
        <a:p>
          <a:endParaRPr lang="en-US"/>
        </a:p>
      </dgm:t>
    </dgm:pt>
    <dgm:pt modelId="{DDF4C183-35ED-4558-A6F1-A65ACD7343AB}" type="sibTrans" cxnId="{B1F4776F-D83B-43B5-B75C-8F81868BE52D}">
      <dgm:prSet/>
      <dgm:spPr/>
      <dgm:t>
        <a:bodyPr/>
        <a:lstStyle/>
        <a:p>
          <a:endParaRPr lang="en-US"/>
        </a:p>
      </dgm:t>
    </dgm:pt>
    <dgm:pt modelId="{72A929BE-3190-4CFD-B470-DB420D5DEFF9}">
      <dgm:prSet/>
      <dgm:spPr/>
      <dgm:t>
        <a:bodyPr/>
        <a:lstStyle/>
        <a:p>
          <a:r>
            <a:rPr lang="en-US"/>
            <a:t>CS (machine learning, AI, data bases)</a:t>
          </a:r>
        </a:p>
      </dgm:t>
    </dgm:pt>
    <dgm:pt modelId="{8BBE8059-BB97-43A7-B744-A9E9F58BAEB2}" type="parTrans" cxnId="{2382EF95-0126-4BFE-824A-8303D73E2EEC}">
      <dgm:prSet/>
      <dgm:spPr/>
      <dgm:t>
        <a:bodyPr/>
        <a:lstStyle/>
        <a:p>
          <a:endParaRPr lang="en-US"/>
        </a:p>
      </dgm:t>
    </dgm:pt>
    <dgm:pt modelId="{E82A3084-446D-46D6-B822-130447118DE0}" type="sibTrans" cxnId="{2382EF95-0126-4BFE-824A-8303D73E2EEC}">
      <dgm:prSet/>
      <dgm:spPr/>
      <dgm:t>
        <a:bodyPr/>
        <a:lstStyle/>
        <a:p>
          <a:endParaRPr lang="en-US"/>
        </a:p>
      </dgm:t>
    </dgm:pt>
    <dgm:pt modelId="{075817D7-C3A7-4E74-82C3-507BFA743684}">
      <dgm:prSet/>
      <dgm:spPr/>
      <dgm:t>
        <a:bodyPr/>
        <a:lstStyle/>
        <a:p>
          <a:r>
            <a:rPr lang="en-US" dirty="0"/>
            <a:t>Optimization</a:t>
          </a:r>
        </a:p>
      </dgm:t>
    </dgm:pt>
    <dgm:pt modelId="{D33088BA-1E9A-4C6C-BAB0-B78E8FE79536}" type="parTrans" cxnId="{D22D80B1-4020-4944-8276-A8804B7B9702}">
      <dgm:prSet/>
      <dgm:spPr/>
      <dgm:t>
        <a:bodyPr/>
        <a:lstStyle/>
        <a:p>
          <a:endParaRPr lang="en-US"/>
        </a:p>
      </dgm:t>
    </dgm:pt>
    <dgm:pt modelId="{B47ABAE6-0C87-4BF7-82E0-C13B7A195625}" type="sibTrans" cxnId="{D22D80B1-4020-4944-8276-A8804B7B9702}">
      <dgm:prSet/>
      <dgm:spPr/>
      <dgm:t>
        <a:bodyPr/>
        <a:lstStyle/>
        <a:p>
          <a:endParaRPr lang="en-US"/>
        </a:p>
      </dgm:t>
    </dgm:pt>
    <dgm:pt modelId="{3F224388-F4AD-496D-BE34-3CD6C1E2F5DC}">
      <dgm:prSet/>
      <dgm:spPr/>
      <dgm:t>
        <a:bodyPr/>
        <a:lstStyle/>
        <a:p>
          <a:r>
            <a:rPr lang="en-US" dirty="0"/>
            <a:t>Data Mining requires a team effort with members who have expertise in several areas</a:t>
          </a:r>
        </a:p>
      </dgm:t>
    </dgm:pt>
    <dgm:pt modelId="{BF7B1D1A-21D9-45BA-BB46-95F66A13013C}" type="parTrans" cxnId="{046855C0-DF2D-4305-8E72-C92BDEF22296}">
      <dgm:prSet/>
      <dgm:spPr/>
      <dgm:t>
        <a:bodyPr/>
        <a:lstStyle/>
        <a:p>
          <a:endParaRPr lang="en-US"/>
        </a:p>
      </dgm:t>
    </dgm:pt>
    <dgm:pt modelId="{69B84122-3B99-405E-8A27-3A36C9B83D30}" type="sibTrans" cxnId="{046855C0-DF2D-4305-8E72-C92BDEF22296}">
      <dgm:prSet/>
      <dgm:spPr/>
      <dgm:t>
        <a:bodyPr/>
        <a:lstStyle/>
        <a:p>
          <a:endParaRPr lang="en-US"/>
        </a:p>
      </dgm:t>
    </dgm:pt>
    <dgm:pt modelId="{779660C4-225A-4E4D-BA3C-DE6193ABBDAF}">
      <dgm:prSet/>
      <dgm:spPr/>
      <dgm:t>
        <a:bodyPr/>
        <a:lstStyle/>
        <a:p>
          <a:r>
            <a:rPr lang="en-US" dirty="0"/>
            <a:t>Data management</a:t>
          </a:r>
        </a:p>
      </dgm:t>
    </dgm:pt>
    <dgm:pt modelId="{9496E405-F9BD-4515-8B6E-B11BB38A7E28}" type="parTrans" cxnId="{CB3ED693-B682-4426-8D27-86E04244FB8E}">
      <dgm:prSet/>
      <dgm:spPr/>
      <dgm:t>
        <a:bodyPr/>
        <a:lstStyle/>
        <a:p>
          <a:endParaRPr lang="en-US"/>
        </a:p>
      </dgm:t>
    </dgm:pt>
    <dgm:pt modelId="{9873C5E5-FE31-4728-8B66-41D41CFCF2E6}" type="sibTrans" cxnId="{CB3ED693-B682-4426-8D27-86E04244FB8E}">
      <dgm:prSet/>
      <dgm:spPr/>
      <dgm:t>
        <a:bodyPr/>
        <a:lstStyle/>
        <a:p>
          <a:endParaRPr lang="en-US"/>
        </a:p>
      </dgm:t>
    </dgm:pt>
    <dgm:pt modelId="{316AEF7B-296B-43E1-B384-676ECE6E4184}">
      <dgm:prSet/>
      <dgm:spPr/>
      <dgm:t>
        <a:bodyPr/>
        <a:lstStyle/>
        <a:p>
          <a:r>
            <a:rPr lang="en-US" dirty="0"/>
            <a:t>Statistics</a:t>
          </a:r>
        </a:p>
      </dgm:t>
    </dgm:pt>
    <dgm:pt modelId="{40A004F5-1689-4F76-946B-C3AD9C507C49}" type="parTrans" cxnId="{167028E4-FDCF-4C6C-9BA0-B7A8962E4C64}">
      <dgm:prSet/>
      <dgm:spPr/>
      <dgm:t>
        <a:bodyPr/>
        <a:lstStyle/>
        <a:p>
          <a:endParaRPr lang="en-US"/>
        </a:p>
      </dgm:t>
    </dgm:pt>
    <dgm:pt modelId="{72610D82-D666-4E74-948D-935F345268C7}" type="sibTrans" cxnId="{167028E4-FDCF-4C6C-9BA0-B7A8962E4C64}">
      <dgm:prSet/>
      <dgm:spPr/>
      <dgm:t>
        <a:bodyPr/>
        <a:lstStyle/>
        <a:p>
          <a:endParaRPr lang="en-US"/>
        </a:p>
      </dgm:t>
    </dgm:pt>
    <dgm:pt modelId="{62B8F781-18A3-47DB-82FA-873669F1A5D9}">
      <dgm:prSet/>
      <dgm:spPr/>
      <dgm:t>
        <a:bodyPr/>
        <a:lstStyle/>
        <a:p>
          <a:r>
            <a:rPr lang="en-US" dirty="0"/>
            <a:t>Programming</a:t>
          </a:r>
        </a:p>
      </dgm:t>
    </dgm:pt>
    <dgm:pt modelId="{1816426A-EC9A-4900-805E-A58035DAB12A}" type="parTrans" cxnId="{1B909A70-1897-47C3-85B0-7890B80DA255}">
      <dgm:prSet/>
      <dgm:spPr/>
      <dgm:t>
        <a:bodyPr/>
        <a:lstStyle/>
        <a:p>
          <a:endParaRPr lang="en-US"/>
        </a:p>
      </dgm:t>
    </dgm:pt>
    <dgm:pt modelId="{21DC0768-8762-421F-BEC8-88005949AD6A}" type="sibTrans" cxnId="{1B909A70-1897-47C3-85B0-7890B80DA255}">
      <dgm:prSet/>
      <dgm:spPr/>
      <dgm:t>
        <a:bodyPr/>
        <a:lstStyle/>
        <a:p>
          <a:endParaRPr lang="en-US"/>
        </a:p>
      </dgm:t>
    </dgm:pt>
    <dgm:pt modelId="{AD9BB617-D97E-4C2A-8E06-A182642E4602}">
      <dgm:prSet/>
      <dgm:spPr/>
      <dgm:t>
        <a:bodyPr/>
        <a:lstStyle/>
        <a:p>
          <a:r>
            <a:rPr lang="en-US" dirty="0"/>
            <a:t>Communication </a:t>
          </a:r>
        </a:p>
      </dgm:t>
    </dgm:pt>
    <dgm:pt modelId="{65B76E1A-3F3E-4301-AB2A-6E828BEF9305}" type="parTrans" cxnId="{6F327766-255B-493E-B508-0870B97FC05F}">
      <dgm:prSet/>
      <dgm:spPr/>
      <dgm:t>
        <a:bodyPr/>
        <a:lstStyle/>
        <a:p>
          <a:endParaRPr lang="en-US"/>
        </a:p>
      </dgm:t>
    </dgm:pt>
    <dgm:pt modelId="{EFB41A9D-8E1B-46EC-8499-1E3581A7ACB8}" type="sibTrans" cxnId="{6F327766-255B-493E-B508-0870B97FC05F}">
      <dgm:prSet/>
      <dgm:spPr/>
      <dgm:t>
        <a:bodyPr/>
        <a:lstStyle/>
        <a:p>
          <a:endParaRPr lang="en-US"/>
        </a:p>
      </dgm:t>
    </dgm:pt>
    <dgm:pt modelId="{65E97A52-D3F9-4ABD-AD14-C20E5760F2D9}">
      <dgm:prSet/>
      <dgm:spPr/>
      <dgm:t>
        <a:bodyPr/>
        <a:lstStyle/>
        <a:p>
          <a:r>
            <a:rPr lang="en-US" dirty="0"/>
            <a:t>+ Application domain</a:t>
          </a:r>
        </a:p>
      </dgm:t>
    </dgm:pt>
    <dgm:pt modelId="{271950C0-8881-445C-AB61-B15B392ED0D4}" type="parTrans" cxnId="{4B895C7C-57B5-4013-A05D-D991FB1D9196}">
      <dgm:prSet/>
      <dgm:spPr/>
      <dgm:t>
        <a:bodyPr/>
        <a:lstStyle/>
        <a:p>
          <a:endParaRPr lang="en-US"/>
        </a:p>
      </dgm:t>
    </dgm:pt>
    <dgm:pt modelId="{E3D115ED-18F7-4EE6-8C22-3F0C74F091DC}" type="sibTrans" cxnId="{4B895C7C-57B5-4013-A05D-D991FB1D9196}">
      <dgm:prSet/>
      <dgm:spPr/>
      <dgm:t>
        <a:bodyPr/>
        <a:lstStyle/>
        <a:p>
          <a:endParaRPr lang="en-US"/>
        </a:p>
      </dgm:t>
    </dgm:pt>
    <dgm:pt modelId="{D6131DE5-AC62-4953-B4F6-20DD81686A01}" type="pres">
      <dgm:prSet presAssocID="{8637F43D-6B30-43FA-A5DA-E1ABD9459EA2}" presName="Name0" presStyleCnt="0">
        <dgm:presLayoutVars>
          <dgm:dir/>
          <dgm:animLvl val="lvl"/>
          <dgm:resizeHandles val="exact"/>
        </dgm:presLayoutVars>
      </dgm:prSet>
      <dgm:spPr/>
    </dgm:pt>
    <dgm:pt modelId="{E0EFB521-647D-43E4-9AE4-486C9FF9D6C9}" type="pres">
      <dgm:prSet presAssocID="{EA7CA699-8BBC-4772-B86C-1D35B4542000}" presName="composite" presStyleCnt="0"/>
      <dgm:spPr/>
    </dgm:pt>
    <dgm:pt modelId="{B91AFDBA-E290-4049-953F-2E7FBA565499}" type="pres">
      <dgm:prSet presAssocID="{EA7CA699-8BBC-4772-B86C-1D35B4542000}" presName="parTx" presStyleLbl="alignNode1" presStyleIdx="0" presStyleCnt="2">
        <dgm:presLayoutVars>
          <dgm:chMax val="0"/>
          <dgm:chPref val="0"/>
          <dgm:bulletEnabled val="1"/>
        </dgm:presLayoutVars>
      </dgm:prSet>
      <dgm:spPr/>
    </dgm:pt>
    <dgm:pt modelId="{878BC2FF-8107-4275-BAF2-794839D12CAA}" type="pres">
      <dgm:prSet presAssocID="{EA7CA699-8BBC-4772-B86C-1D35B4542000}" presName="desTx" presStyleLbl="alignAccFollowNode1" presStyleIdx="0" presStyleCnt="2">
        <dgm:presLayoutVars>
          <dgm:bulletEnabled val="1"/>
        </dgm:presLayoutVars>
      </dgm:prSet>
      <dgm:spPr/>
    </dgm:pt>
    <dgm:pt modelId="{231A91CE-0DDE-4BC1-A693-27DD896AC171}" type="pres">
      <dgm:prSet presAssocID="{2D183FAB-BBBA-438F-8790-BE8632988067}" presName="space" presStyleCnt="0"/>
      <dgm:spPr/>
    </dgm:pt>
    <dgm:pt modelId="{AB39DCCC-EF47-48A6-BD90-40871EF1330F}" type="pres">
      <dgm:prSet presAssocID="{3F224388-F4AD-496D-BE34-3CD6C1E2F5DC}" presName="composite" presStyleCnt="0"/>
      <dgm:spPr/>
    </dgm:pt>
    <dgm:pt modelId="{239412D2-F346-45FC-8469-91560F4E50C2}" type="pres">
      <dgm:prSet presAssocID="{3F224388-F4AD-496D-BE34-3CD6C1E2F5DC}" presName="parTx" presStyleLbl="alignNode1" presStyleIdx="1" presStyleCnt="2">
        <dgm:presLayoutVars>
          <dgm:chMax val="0"/>
          <dgm:chPref val="0"/>
          <dgm:bulletEnabled val="1"/>
        </dgm:presLayoutVars>
      </dgm:prSet>
      <dgm:spPr/>
    </dgm:pt>
    <dgm:pt modelId="{C382B3D7-75A3-4553-8029-9B8DB676EB36}" type="pres">
      <dgm:prSet presAssocID="{3F224388-F4AD-496D-BE34-3CD6C1E2F5DC}" presName="desTx" presStyleLbl="alignAccFollowNode1" presStyleIdx="1" presStyleCnt="2">
        <dgm:presLayoutVars>
          <dgm:bulletEnabled val="1"/>
        </dgm:presLayoutVars>
      </dgm:prSet>
      <dgm:spPr/>
    </dgm:pt>
  </dgm:ptLst>
  <dgm:cxnLst>
    <dgm:cxn modelId="{10FACB0A-A52C-4FBB-8031-D6668DD15066}" type="presOf" srcId="{BB515DB6-254D-4520-8EA3-08645BAE7946}" destId="{878BC2FF-8107-4275-BAF2-794839D12CAA}" srcOrd="0" destOrd="0" presId="urn:microsoft.com/office/officeart/2005/8/layout/hList1"/>
    <dgm:cxn modelId="{40E1D90E-93B2-44DE-BD94-715D2AD219BD}" type="presOf" srcId="{AD9BB617-D97E-4C2A-8E06-A182642E4602}" destId="{C382B3D7-75A3-4553-8029-9B8DB676EB36}" srcOrd="0" destOrd="3" presId="urn:microsoft.com/office/officeart/2005/8/layout/hList1"/>
    <dgm:cxn modelId="{05C3311A-897F-4DB3-96AE-90E97A241E32}" type="presOf" srcId="{8637F43D-6B30-43FA-A5DA-E1ABD9459EA2}" destId="{D6131DE5-AC62-4953-B4F6-20DD81686A01}" srcOrd="0" destOrd="0" presId="urn:microsoft.com/office/officeart/2005/8/layout/hList1"/>
    <dgm:cxn modelId="{AA69362A-A317-4BEC-B993-A9827218289D}" type="presOf" srcId="{075817D7-C3A7-4E74-82C3-507BFA743684}" destId="{878BC2FF-8107-4275-BAF2-794839D12CAA}" srcOrd="0" destOrd="2" presId="urn:microsoft.com/office/officeart/2005/8/layout/hList1"/>
    <dgm:cxn modelId="{BA6EFA2D-84DE-4ACA-9F89-3C4C98F0BC87}" type="presOf" srcId="{EA7CA699-8BBC-4772-B86C-1D35B4542000}" destId="{B91AFDBA-E290-4049-953F-2E7FBA565499}" srcOrd="0" destOrd="0" presId="urn:microsoft.com/office/officeart/2005/8/layout/hList1"/>
    <dgm:cxn modelId="{6F327766-255B-493E-B508-0870B97FC05F}" srcId="{3F224388-F4AD-496D-BE34-3CD6C1E2F5DC}" destId="{AD9BB617-D97E-4C2A-8E06-A182642E4602}" srcOrd="3" destOrd="0" parTransId="{65B76E1A-3F3E-4301-AB2A-6E828BEF9305}" sibTransId="{EFB41A9D-8E1B-46EC-8499-1E3581A7ACB8}"/>
    <dgm:cxn modelId="{2E6DA149-11B4-476E-956A-8F612E57DCD2}" type="presOf" srcId="{65E97A52-D3F9-4ABD-AD14-C20E5760F2D9}" destId="{C382B3D7-75A3-4553-8029-9B8DB676EB36}" srcOrd="0" destOrd="4" presId="urn:microsoft.com/office/officeart/2005/8/layout/hList1"/>
    <dgm:cxn modelId="{B1F4776F-D83B-43B5-B75C-8F81868BE52D}" srcId="{EA7CA699-8BBC-4772-B86C-1D35B4542000}" destId="{BB515DB6-254D-4520-8EA3-08645BAE7946}" srcOrd="0" destOrd="0" parTransId="{59FD018C-5052-4E93-88DB-0DC2B495BD87}" sibTransId="{DDF4C183-35ED-4558-A6F1-A65ACD7343AB}"/>
    <dgm:cxn modelId="{1B909A70-1897-47C3-85B0-7890B80DA255}" srcId="{3F224388-F4AD-496D-BE34-3CD6C1E2F5DC}" destId="{62B8F781-18A3-47DB-82FA-873669F1A5D9}" srcOrd="2" destOrd="0" parTransId="{1816426A-EC9A-4900-805E-A58035DAB12A}" sibTransId="{21DC0768-8762-421F-BEC8-88005949AD6A}"/>
    <dgm:cxn modelId="{4B895C7C-57B5-4013-A05D-D991FB1D9196}" srcId="{3F224388-F4AD-496D-BE34-3CD6C1E2F5DC}" destId="{65E97A52-D3F9-4ABD-AD14-C20E5760F2D9}" srcOrd="4" destOrd="0" parTransId="{271950C0-8881-445C-AB61-B15B392ED0D4}" sibTransId="{E3D115ED-18F7-4EE6-8C22-3F0C74F091DC}"/>
    <dgm:cxn modelId="{4ED15991-F506-4C69-8B85-79B1BEC10E92}" type="presOf" srcId="{62B8F781-18A3-47DB-82FA-873669F1A5D9}" destId="{C382B3D7-75A3-4553-8029-9B8DB676EB36}" srcOrd="0" destOrd="2" presId="urn:microsoft.com/office/officeart/2005/8/layout/hList1"/>
    <dgm:cxn modelId="{CB3ED693-B682-4426-8D27-86E04244FB8E}" srcId="{3F224388-F4AD-496D-BE34-3CD6C1E2F5DC}" destId="{779660C4-225A-4E4D-BA3C-DE6193ABBDAF}" srcOrd="0" destOrd="0" parTransId="{9496E405-F9BD-4515-8B6E-B11BB38A7E28}" sibTransId="{9873C5E5-FE31-4728-8B66-41D41CFCF2E6}"/>
    <dgm:cxn modelId="{2382EF95-0126-4BFE-824A-8303D73E2EEC}" srcId="{EA7CA699-8BBC-4772-B86C-1D35B4542000}" destId="{72A929BE-3190-4CFD-B470-DB420D5DEFF9}" srcOrd="1" destOrd="0" parTransId="{8BBE8059-BB97-43A7-B744-A9E9F58BAEB2}" sibTransId="{E82A3084-446D-46D6-B822-130447118DE0}"/>
    <dgm:cxn modelId="{B300A09A-CF68-484C-838D-BF74FCDF5EAD}" type="presOf" srcId="{72A929BE-3190-4CFD-B470-DB420D5DEFF9}" destId="{878BC2FF-8107-4275-BAF2-794839D12CAA}" srcOrd="0" destOrd="1" presId="urn:microsoft.com/office/officeart/2005/8/layout/hList1"/>
    <dgm:cxn modelId="{D22D80B1-4020-4944-8276-A8804B7B9702}" srcId="{EA7CA699-8BBC-4772-B86C-1D35B4542000}" destId="{075817D7-C3A7-4E74-82C3-507BFA743684}" srcOrd="2" destOrd="0" parTransId="{D33088BA-1E9A-4C6C-BAB0-B78E8FE79536}" sibTransId="{B47ABAE6-0C87-4BF7-82E0-C13B7A195625}"/>
    <dgm:cxn modelId="{3BA9B8B6-F562-4DEB-A061-0AC800E0C7CF}" srcId="{8637F43D-6B30-43FA-A5DA-E1ABD9459EA2}" destId="{EA7CA699-8BBC-4772-B86C-1D35B4542000}" srcOrd="0" destOrd="0" parTransId="{BE7945AA-B4AB-47C6-8554-05C27FB2E211}" sibTransId="{2D183FAB-BBBA-438F-8790-BE8632988067}"/>
    <dgm:cxn modelId="{230BC1BA-4C91-49C2-BC17-DE4533BBBB56}" type="presOf" srcId="{3F224388-F4AD-496D-BE34-3CD6C1E2F5DC}" destId="{239412D2-F346-45FC-8469-91560F4E50C2}" srcOrd="0" destOrd="0" presId="urn:microsoft.com/office/officeart/2005/8/layout/hList1"/>
    <dgm:cxn modelId="{046855C0-DF2D-4305-8E72-C92BDEF22296}" srcId="{8637F43D-6B30-43FA-A5DA-E1ABD9459EA2}" destId="{3F224388-F4AD-496D-BE34-3CD6C1E2F5DC}" srcOrd="1" destOrd="0" parTransId="{BF7B1D1A-21D9-45BA-BB46-95F66A13013C}" sibTransId="{69B84122-3B99-405E-8A27-3A36C9B83D30}"/>
    <dgm:cxn modelId="{167028E4-FDCF-4C6C-9BA0-B7A8962E4C64}" srcId="{3F224388-F4AD-496D-BE34-3CD6C1E2F5DC}" destId="{316AEF7B-296B-43E1-B384-676ECE6E4184}" srcOrd="1" destOrd="0" parTransId="{40A004F5-1689-4F76-946B-C3AD9C507C49}" sibTransId="{72610D82-D666-4E74-948D-935F345268C7}"/>
    <dgm:cxn modelId="{6190C3F0-A59A-4941-83DA-144411359089}" type="presOf" srcId="{316AEF7B-296B-43E1-B384-676ECE6E4184}" destId="{C382B3D7-75A3-4553-8029-9B8DB676EB36}" srcOrd="0" destOrd="1" presId="urn:microsoft.com/office/officeart/2005/8/layout/hList1"/>
    <dgm:cxn modelId="{9637D1FE-6DC3-4A42-B703-B309BBC56D15}" type="presOf" srcId="{779660C4-225A-4E4D-BA3C-DE6193ABBDAF}" destId="{C382B3D7-75A3-4553-8029-9B8DB676EB36}" srcOrd="0" destOrd="0" presId="urn:microsoft.com/office/officeart/2005/8/layout/hList1"/>
    <dgm:cxn modelId="{40BEF0B5-1C12-4007-A77B-344FA6260AA7}" type="presParOf" srcId="{D6131DE5-AC62-4953-B4F6-20DD81686A01}" destId="{E0EFB521-647D-43E4-9AE4-486C9FF9D6C9}" srcOrd="0" destOrd="0" presId="urn:microsoft.com/office/officeart/2005/8/layout/hList1"/>
    <dgm:cxn modelId="{9A2859D1-E61B-4AA7-B756-71598E37A5C8}" type="presParOf" srcId="{E0EFB521-647D-43E4-9AE4-486C9FF9D6C9}" destId="{B91AFDBA-E290-4049-953F-2E7FBA565499}" srcOrd="0" destOrd="0" presId="urn:microsoft.com/office/officeart/2005/8/layout/hList1"/>
    <dgm:cxn modelId="{CC46B649-78B9-4FD6-80CB-5546952B4DCC}" type="presParOf" srcId="{E0EFB521-647D-43E4-9AE4-486C9FF9D6C9}" destId="{878BC2FF-8107-4275-BAF2-794839D12CAA}" srcOrd="1" destOrd="0" presId="urn:microsoft.com/office/officeart/2005/8/layout/hList1"/>
    <dgm:cxn modelId="{F3A0EBC9-F628-456A-9840-82849F2D890E}" type="presParOf" srcId="{D6131DE5-AC62-4953-B4F6-20DD81686A01}" destId="{231A91CE-0DDE-4BC1-A693-27DD896AC171}" srcOrd="1" destOrd="0" presId="urn:microsoft.com/office/officeart/2005/8/layout/hList1"/>
    <dgm:cxn modelId="{2D77E2B1-14E5-4FBF-B8D7-AE8BB136C66B}" type="presParOf" srcId="{D6131DE5-AC62-4953-B4F6-20DD81686A01}" destId="{AB39DCCC-EF47-48A6-BD90-40871EF1330F}" srcOrd="2" destOrd="0" presId="urn:microsoft.com/office/officeart/2005/8/layout/hList1"/>
    <dgm:cxn modelId="{AE8D0127-6897-42FF-8344-D46C87D25A60}" type="presParOf" srcId="{AB39DCCC-EF47-48A6-BD90-40871EF1330F}" destId="{239412D2-F346-45FC-8469-91560F4E50C2}" srcOrd="0" destOrd="0" presId="urn:microsoft.com/office/officeart/2005/8/layout/hList1"/>
    <dgm:cxn modelId="{BE5D8F64-CAA7-42EE-90B5-DF8E66625852}" type="presParOf" srcId="{AB39DCCC-EF47-48A6-BD90-40871EF1330F}" destId="{C382B3D7-75A3-4553-8029-9B8DB676EB36}"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A8098CD-A508-4D52-B3AC-6B2B9F86390E}" type="doc">
      <dgm:prSet loTypeId="urn:microsoft.com/office/officeart/2018/2/layout/IconLabelDescriptionList" loCatId="icon" qsTypeId="urn:microsoft.com/office/officeart/2005/8/quickstyle/simple1" qsCatId="simple" csTypeId="urn:microsoft.com/office/officeart/2005/8/colors/accent1_2" csCatId="accent1" phldr="1"/>
      <dgm:spPr/>
      <dgm:t>
        <a:bodyPr/>
        <a:lstStyle/>
        <a:p>
          <a:endParaRPr lang="en-US"/>
        </a:p>
      </dgm:t>
    </dgm:pt>
    <dgm:pt modelId="{EE04CE99-EF22-4D12-BA19-9410277EF6D5}">
      <dgm:prSet custT="1"/>
      <dgm:spPr/>
      <dgm:t>
        <a:bodyPr/>
        <a:lstStyle/>
        <a:p>
          <a:pPr>
            <a:lnSpc>
              <a:spcPct val="100000"/>
            </a:lnSpc>
            <a:defRPr b="1"/>
          </a:pPr>
          <a:r>
            <a:rPr lang="en-US" sz="2400" b="1" dirty="0"/>
            <a:t>Goal</a:t>
          </a:r>
          <a:r>
            <a:rPr lang="en-US" sz="2400" dirty="0"/>
            <a:t>: </a:t>
          </a:r>
          <a:r>
            <a:rPr lang="en-US" sz="2400" b="0" dirty="0"/>
            <a:t>subdivide a market into distinct subsets of customers. Use a different marketing mix for each segment.</a:t>
          </a:r>
        </a:p>
      </dgm:t>
    </dgm:pt>
    <dgm:pt modelId="{FD6E95DA-2ABE-48E6-B83D-69F178BE32B8}" type="parTrans" cxnId="{C86277BD-2A68-46B4-9A11-03A30D9EB66C}">
      <dgm:prSet/>
      <dgm:spPr/>
      <dgm:t>
        <a:bodyPr/>
        <a:lstStyle/>
        <a:p>
          <a:endParaRPr lang="en-US"/>
        </a:p>
      </dgm:t>
    </dgm:pt>
    <dgm:pt modelId="{FBE46813-C8AB-425D-991C-478B395A1D89}" type="sibTrans" cxnId="{C86277BD-2A68-46B4-9A11-03A30D9EB66C}">
      <dgm:prSet/>
      <dgm:spPr/>
      <dgm:t>
        <a:bodyPr/>
        <a:lstStyle/>
        <a:p>
          <a:endParaRPr lang="en-US"/>
        </a:p>
      </dgm:t>
    </dgm:pt>
    <dgm:pt modelId="{702B02F3-6216-4BD8-895B-CC33B01BD255}">
      <dgm:prSet custT="1"/>
      <dgm:spPr/>
      <dgm:t>
        <a:bodyPr/>
        <a:lstStyle/>
        <a:p>
          <a:pPr>
            <a:lnSpc>
              <a:spcPct val="100000"/>
            </a:lnSpc>
            <a:defRPr b="1"/>
          </a:pPr>
          <a:r>
            <a:rPr lang="en-US" sz="2400" b="1" dirty="0"/>
            <a:t>Approach</a:t>
          </a:r>
          <a:r>
            <a:rPr lang="en-US" sz="2400" dirty="0"/>
            <a:t>:</a:t>
          </a:r>
        </a:p>
        <a:p>
          <a:pPr>
            <a:lnSpc>
              <a:spcPct val="100000"/>
            </a:lnSpc>
            <a:defRPr b="1"/>
          </a:pPr>
          <a:r>
            <a:rPr lang="en-US" sz="2400" b="0" dirty="0"/>
            <a:t>1. </a:t>
          </a:r>
          <a:r>
            <a:rPr lang="en-US" sz="2000" b="0" dirty="0"/>
            <a:t>Collect different attributes of customers based on their geographical and lifestyle related information and observed buying patterns.</a:t>
          </a:r>
        </a:p>
        <a:p>
          <a:pPr>
            <a:lnSpc>
              <a:spcPct val="100000"/>
            </a:lnSpc>
            <a:defRPr b="1"/>
          </a:pPr>
          <a:r>
            <a:rPr lang="en-US" sz="2000" b="0" dirty="0"/>
            <a:t>2. Find clusters of similar customers. </a:t>
          </a:r>
        </a:p>
      </dgm:t>
    </dgm:pt>
    <dgm:pt modelId="{E04B3CFC-9B68-4ABE-B0B7-D24A5ED89BFB}" type="parTrans" cxnId="{A0366A3D-0927-47B1-9520-AB35ED64327E}">
      <dgm:prSet/>
      <dgm:spPr/>
      <dgm:t>
        <a:bodyPr/>
        <a:lstStyle/>
        <a:p>
          <a:endParaRPr lang="en-US"/>
        </a:p>
      </dgm:t>
    </dgm:pt>
    <dgm:pt modelId="{AC66AECA-2729-4D51-B7D5-3E5F3884AC91}" type="sibTrans" cxnId="{A0366A3D-0927-47B1-9520-AB35ED64327E}">
      <dgm:prSet/>
      <dgm:spPr/>
      <dgm:t>
        <a:bodyPr/>
        <a:lstStyle/>
        <a:p>
          <a:endParaRPr lang="en-US"/>
        </a:p>
      </dgm:t>
    </dgm:pt>
    <dgm:pt modelId="{2DBD6A29-DC2F-4147-AB8F-7F32E75FF73E}">
      <dgm:prSet custT="1"/>
      <dgm:spPr/>
      <dgm:t>
        <a:bodyPr/>
        <a:lstStyle/>
        <a:p>
          <a:pPr>
            <a:lnSpc>
              <a:spcPct val="100000"/>
            </a:lnSpc>
          </a:pPr>
          <a:endParaRPr lang="en-US" sz="1800" dirty="0"/>
        </a:p>
      </dgm:t>
    </dgm:pt>
    <dgm:pt modelId="{BA88BDBA-DA5E-481F-BBBE-E480557BE9BC}" type="parTrans" cxnId="{AA5A5182-429E-4B9A-8849-0BFDC199EB24}">
      <dgm:prSet/>
      <dgm:spPr/>
      <dgm:t>
        <a:bodyPr/>
        <a:lstStyle/>
        <a:p>
          <a:endParaRPr lang="en-US"/>
        </a:p>
      </dgm:t>
    </dgm:pt>
    <dgm:pt modelId="{1F069CAE-8E69-495C-838B-C79BD7232884}" type="sibTrans" cxnId="{AA5A5182-429E-4B9A-8849-0BFDC199EB24}">
      <dgm:prSet/>
      <dgm:spPr/>
      <dgm:t>
        <a:bodyPr/>
        <a:lstStyle/>
        <a:p>
          <a:endParaRPr lang="en-US"/>
        </a:p>
      </dgm:t>
    </dgm:pt>
    <dgm:pt modelId="{3A293583-7C39-44EB-A6FD-7392AC222F73}" type="pres">
      <dgm:prSet presAssocID="{4A8098CD-A508-4D52-B3AC-6B2B9F86390E}" presName="root" presStyleCnt="0">
        <dgm:presLayoutVars>
          <dgm:dir/>
          <dgm:resizeHandles val="exact"/>
        </dgm:presLayoutVars>
      </dgm:prSet>
      <dgm:spPr/>
    </dgm:pt>
    <dgm:pt modelId="{A7A253DE-60FA-4D47-9AE9-815CA4182A0E}" type="pres">
      <dgm:prSet presAssocID="{EE04CE99-EF22-4D12-BA19-9410277EF6D5}" presName="compNode" presStyleCnt="0"/>
      <dgm:spPr/>
    </dgm:pt>
    <dgm:pt modelId="{91D5ECE4-626F-4AE8-B3FC-33ADC879A2F7}" type="pres">
      <dgm:prSet presAssocID="{EE04CE99-EF22-4D12-BA19-9410277EF6D5}"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Bullseye"/>
        </a:ext>
      </dgm:extLst>
    </dgm:pt>
    <dgm:pt modelId="{931D1E06-41EF-4EC6-ABCB-94097F7FF066}" type="pres">
      <dgm:prSet presAssocID="{EE04CE99-EF22-4D12-BA19-9410277EF6D5}" presName="iconSpace" presStyleCnt="0"/>
      <dgm:spPr/>
    </dgm:pt>
    <dgm:pt modelId="{48023202-DE01-4624-BD75-3DCCC770773A}" type="pres">
      <dgm:prSet presAssocID="{EE04CE99-EF22-4D12-BA19-9410277EF6D5}" presName="parTx" presStyleLbl="revTx" presStyleIdx="0" presStyleCnt="4">
        <dgm:presLayoutVars>
          <dgm:chMax val="0"/>
          <dgm:chPref val="0"/>
        </dgm:presLayoutVars>
      </dgm:prSet>
      <dgm:spPr/>
    </dgm:pt>
    <dgm:pt modelId="{96224D47-3F7B-4DA1-8AB4-3BC91A382B95}" type="pres">
      <dgm:prSet presAssocID="{EE04CE99-EF22-4D12-BA19-9410277EF6D5}" presName="txSpace" presStyleCnt="0"/>
      <dgm:spPr/>
    </dgm:pt>
    <dgm:pt modelId="{D7124951-D010-43F9-9623-7286F4D95DE5}" type="pres">
      <dgm:prSet presAssocID="{EE04CE99-EF22-4D12-BA19-9410277EF6D5}" presName="desTx" presStyleLbl="revTx" presStyleIdx="1" presStyleCnt="4">
        <dgm:presLayoutVars/>
      </dgm:prSet>
      <dgm:spPr/>
    </dgm:pt>
    <dgm:pt modelId="{F7411415-A5D9-43B8-A831-26799D030AE3}" type="pres">
      <dgm:prSet presAssocID="{FBE46813-C8AB-425D-991C-478B395A1D89}" presName="sibTrans" presStyleCnt="0"/>
      <dgm:spPr/>
    </dgm:pt>
    <dgm:pt modelId="{B18A4D09-DBE1-4F59-B4D5-56574BD88B6B}" type="pres">
      <dgm:prSet presAssocID="{702B02F3-6216-4BD8-895B-CC33B01BD255}" presName="compNode" presStyleCnt="0"/>
      <dgm:spPr/>
    </dgm:pt>
    <dgm:pt modelId="{FBFB4CF1-B8C2-4226-805F-62D0CD627C1D}" type="pres">
      <dgm:prSet presAssocID="{702B02F3-6216-4BD8-895B-CC33B01BD255}"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CRM Customer Insights App"/>
        </a:ext>
      </dgm:extLst>
    </dgm:pt>
    <dgm:pt modelId="{A75EC598-2D46-454C-BFF6-989369C78FA5}" type="pres">
      <dgm:prSet presAssocID="{702B02F3-6216-4BD8-895B-CC33B01BD255}" presName="iconSpace" presStyleCnt="0"/>
      <dgm:spPr/>
    </dgm:pt>
    <dgm:pt modelId="{9B072593-2E40-4C29-9964-39F9E0EE608E}" type="pres">
      <dgm:prSet presAssocID="{702B02F3-6216-4BD8-895B-CC33B01BD255}" presName="parTx" presStyleLbl="revTx" presStyleIdx="2" presStyleCnt="4">
        <dgm:presLayoutVars>
          <dgm:chMax val="0"/>
          <dgm:chPref val="0"/>
        </dgm:presLayoutVars>
      </dgm:prSet>
      <dgm:spPr/>
    </dgm:pt>
    <dgm:pt modelId="{32AFBB22-571B-4FE6-98E7-4AD2CDF2FAD2}" type="pres">
      <dgm:prSet presAssocID="{702B02F3-6216-4BD8-895B-CC33B01BD255}" presName="txSpace" presStyleCnt="0"/>
      <dgm:spPr/>
    </dgm:pt>
    <dgm:pt modelId="{B9B3418F-EF8F-48BA-A8AE-2DF8E8104499}" type="pres">
      <dgm:prSet presAssocID="{702B02F3-6216-4BD8-895B-CC33B01BD255}" presName="desTx" presStyleLbl="revTx" presStyleIdx="3" presStyleCnt="4">
        <dgm:presLayoutVars/>
      </dgm:prSet>
      <dgm:spPr/>
    </dgm:pt>
  </dgm:ptLst>
  <dgm:cxnLst>
    <dgm:cxn modelId="{A0366A3D-0927-47B1-9520-AB35ED64327E}" srcId="{4A8098CD-A508-4D52-B3AC-6B2B9F86390E}" destId="{702B02F3-6216-4BD8-895B-CC33B01BD255}" srcOrd="1" destOrd="0" parTransId="{E04B3CFC-9B68-4ABE-B0B7-D24A5ED89BFB}" sibTransId="{AC66AECA-2729-4D51-B7D5-3E5F3884AC91}"/>
    <dgm:cxn modelId="{8900287A-E586-479C-8F65-0AD192A804D1}" type="presOf" srcId="{2DBD6A29-DC2F-4147-AB8F-7F32E75FF73E}" destId="{B9B3418F-EF8F-48BA-A8AE-2DF8E8104499}" srcOrd="0" destOrd="0" presId="urn:microsoft.com/office/officeart/2018/2/layout/IconLabelDescriptionList"/>
    <dgm:cxn modelId="{6B9E9181-2A31-45D6-ABD0-6D5E2130DA17}" type="presOf" srcId="{4A8098CD-A508-4D52-B3AC-6B2B9F86390E}" destId="{3A293583-7C39-44EB-A6FD-7392AC222F73}" srcOrd="0" destOrd="0" presId="urn:microsoft.com/office/officeart/2018/2/layout/IconLabelDescriptionList"/>
    <dgm:cxn modelId="{AA5A5182-429E-4B9A-8849-0BFDC199EB24}" srcId="{702B02F3-6216-4BD8-895B-CC33B01BD255}" destId="{2DBD6A29-DC2F-4147-AB8F-7F32E75FF73E}" srcOrd="0" destOrd="0" parTransId="{BA88BDBA-DA5E-481F-BBBE-E480557BE9BC}" sibTransId="{1F069CAE-8E69-495C-838B-C79BD7232884}"/>
    <dgm:cxn modelId="{3E48218E-8464-4331-BE7D-7DBC3C132DD3}" type="presOf" srcId="{702B02F3-6216-4BD8-895B-CC33B01BD255}" destId="{9B072593-2E40-4C29-9964-39F9E0EE608E}" srcOrd="0" destOrd="0" presId="urn:microsoft.com/office/officeart/2018/2/layout/IconLabelDescriptionList"/>
    <dgm:cxn modelId="{C86277BD-2A68-46B4-9A11-03A30D9EB66C}" srcId="{4A8098CD-A508-4D52-B3AC-6B2B9F86390E}" destId="{EE04CE99-EF22-4D12-BA19-9410277EF6D5}" srcOrd="0" destOrd="0" parTransId="{FD6E95DA-2ABE-48E6-B83D-69F178BE32B8}" sibTransId="{FBE46813-C8AB-425D-991C-478B395A1D89}"/>
    <dgm:cxn modelId="{786920D1-16A1-4E94-9449-7AF726E1F304}" type="presOf" srcId="{EE04CE99-EF22-4D12-BA19-9410277EF6D5}" destId="{48023202-DE01-4624-BD75-3DCCC770773A}" srcOrd="0" destOrd="0" presId="urn:microsoft.com/office/officeart/2018/2/layout/IconLabelDescriptionList"/>
    <dgm:cxn modelId="{3B809B51-9161-4399-9B48-5621E28AC172}" type="presParOf" srcId="{3A293583-7C39-44EB-A6FD-7392AC222F73}" destId="{A7A253DE-60FA-4D47-9AE9-815CA4182A0E}" srcOrd="0" destOrd="0" presId="urn:microsoft.com/office/officeart/2018/2/layout/IconLabelDescriptionList"/>
    <dgm:cxn modelId="{26981B42-268E-47CB-A919-733EA77B3ADD}" type="presParOf" srcId="{A7A253DE-60FA-4D47-9AE9-815CA4182A0E}" destId="{91D5ECE4-626F-4AE8-B3FC-33ADC879A2F7}" srcOrd="0" destOrd="0" presId="urn:microsoft.com/office/officeart/2018/2/layout/IconLabelDescriptionList"/>
    <dgm:cxn modelId="{33DCD740-0179-418A-B160-1FAEA6FB49A9}" type="presParOf" srcId="{A7A253DE-60FA-4D47-9AE9-815CA4182A0E}" destId="{931D1E06-41EF-4EC6-ABCB-94097F7FF066}" srcOrd="1" destOrd="0" presId="urn:microsoft.com/office/officeart/2018/2/layout/IconLabelDescriptionList"/>
    <dgm:cxn modelId="{21C22401-554B-4BC0-9444-1F8AACF3A820}" type="presParOf" srcId="{A7A253DE-60FA-4D47-9AE9-815CA4182A0E}" destId="{48023202-DE01-4624-BD75-3DCCC770773A}" srcOrd="2" destOrd="0" presId="urn:microsoft.com/office/officeart/2018/2/layout/IconLabelDescriptionList"/>
    <dgm:cxn modelId="{AC5F7BE2-BBAF-4AF0-88AB-3B40370BC601}" type="presParOf" srcId="{A7A253DE-60FA-4D47-9AE9-815CA4182A0E}" destId="{96224D47-3F7B-4DA1-8AB4-3BC91A382B95}" srcOrd="3" destOrd="0" presId="urn:microsoft.com/office/officeart/2018/2/layout/IconLabelDescriptionList"/>
    <dgm:cxn modelId="{4184CE1D-93AF-4CDD-982F-88D1E15F9112}" type="presParOf" srcId="{A7A253DE-60FA-4D47-9AE9-815CA4182A0E}" destId="{D7124951-D010-43F9-9623-7286F4D95DE5}" srcOrd="4" destOrd="0" presId="urn:microsoft.com/office/officeart/2018/2/layout/IconLabelDescriptionList"/>
    <dgm:cxn modelId="{A61A664D-DD98-46F2-B335-AD5B6999FFA8}" type="presParOf" srcId="{3A293583-7C39-44EB-A6FD-7392AC222F73}" destId="{F7411415-A5D9-43B8-A831-26799D030AE3}" srcOrd="1" destOrd="0" presId="urn:microsoft.com/office/officeart/2018/2/layout/IconLabelDescriptionList"/>
    <dgm:cxn modelId="{70A53F76-88CE-4A3C-BE3A-8926D0BC1D52}" type="presParOf" srcId="{3A293583-7C39-44EB-A6FD-7392AC222F73}" destId="{B18A4D09-DBE1-4F59-B4D5-56574BD88B6B}" srcOrd="2" destOrd="0" presId="urn:microsoft.com/office/officeart/2018/2/layout/IconLabelDescriptionList"/>
    <dgm:cxn modelId="{81846435-E105-4E77-9298-19A9F368A267}" type="presParOf" srcId="{B18A4D09-DBE1-4F59-B4D5-56574BD88B6B}" destId="{FBFB4CF1-B8C2-4226-805F-62D0CD627C1D}" srcOrd="0" destOrd="0" presId="urn:microsoft.com/office/officeart/2018/2/layout/IconLabelDescriptionList"/>
    <dgm:cxn modelId="{9F2DDB49-79E2-4C1D-975B-304FECE56117}" type="presParOf" srcId="{B18A4D09-DBE1-4F59-B4D5-56574BD88B6B}" destId="{A75EC598-2D46-454C-BFF6-989369C78FA5}" srcOrd="1" destOrd="0" presId="urn:microsoft.com/office/officeart/2018/2/layout/IconLabelDescriptionList"/>
    <dgm:cxn modelId="{DCB0A6A6-DFAE-4736-88F7-88B1CB4531A6}" type="presParOf" srcId="{B18A4D09-DBE1-4F59-B4D5-56574BD88B6B}" destId="{9B072593-2E40-4C29-9964-39F9E0EE608E}" srcOrd="2" destOrd="0" presId="urn:microsoft.com/office/officeart/2018/2/layout/IconLabelDescriptionList"/>
    <dgm:cxn modelId="{F9B406E1-C95C-4462-B9F0-4D07E3F41D6F}" type="presParOf" srcId="{B18A4D09-DBE1-4F59-B4D5-56574BD88B6B}" destId="{32AFBB22-571B-4FE6-98E7-4AD2CDF2FAD2}" srcOrd="3" destOrd="0" presId="urn:microsoft.com/office/officeart/2018/2/layout/IconLabelDescriptionList"/>
    <dgm:cxn modelId="{2051A208-3C9A-45A4-8DCD-E95C864E189F}" type="presParOf" srcId="{B18A4D09-DBE1-4F59-B4D5-56574BD88B6B}" destId="{B9B3418F-EF8F-48BA-A8AE-2DF8E8104499}" srcOrd="4" destOrd="0" presId="urn:microsoft.com/office/officeart/2018/2/layout/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DBB82EB-E8A3-4C80-8D28-877668A1A301}"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C5E00166-0D26-4EDD-8A7E-595CE084F9B5}">
      <dgm:prSet custT="1"/>
      <dgm:spPr/>
      <dgm:t>
        <a:bodyPr/>
        <a:lstStyle/>
        <a:p>
          <a:pPr>
            <a:lnSpc>
              <a:spcPct val="100000"/>
            </a:lnSpc>
          </a:pPr>
          <a:r>
            <a:rPr lang="en-US" sz="1600" b="1"/>
            <a:t>Goal</a:t>
          </a:r>
          <a:r>
            <a:rPr lang="en-US" sz="1600"/>
            <a:t>: Find groups of documents that are similar to each.</a:t>
          </a:r>
        </a:p>
      </dgm:t>
    </dgm:pt>
    <dgm:pt modelId="{B9DA3B2F-B0CA-4F0F-9027-490ECE27B3EC}" type="parTrans" cxnId="{9CB5935D-87A7-4FF0-8569-8712132E8E17}">
      <dgm:prSet/>
      <dgm:spPr/>
      <dgm:t>
        <a:bodyPr/>
        <a:lstStyle/>
        <a:p>
          <a:endParaRPr lang="en-US" sz="2800"/>
        </a:p>
      </dgm:t>
    </dgm:pt>
    <dgm:pt modelId="{6C282DAF-7352-4CD8-BCAA-DF176936838C}" type="sibTrans" cxnId="{9CB5935D-87A7-4FF0-8569-8712132E8E17}">
      <dgm:prSet/>
      <dgm:spPr/>
      <dgm:t>
        <a:bodyPr/>
        <a:lstStyle/>
        <a:p>
          <a:endParaRPr lang="en-US" sz="2800"/>
        </a:p>
      </dgm:t>
    </dgm:pt>
    <dgm:pt modelId="{3971044C-C1EE-4491-A57C-61D06AE92DCE}">
      <dgm:prSet custT="1"/>
      <dgm:spPr/>
      <dgm:t>
        <a:bodyPr/>
        <a:lstStyle/>
        <a:p>
          <a:pPr>
            <a:lnSpc>
              <a:spcPct val="100000"/>
            </a:lnSpc>
          </a:pPr>
          <a:r>
            <a:rPr lang="en-US" sz="1600" b="1" dirty="0"/>
            <a:t>Approach</a:t>
          </a:r>
          <a:r>
            <a:rPr lang="en-US" sz="1600" dirty="0"/>
            <a:t>: Identify frequently occurring terms in each document. Define a similarity measure based on term co-occurrences. Use it to cluster.</a:t>
          </a:r>
        </a:p>
      </dgm:t>
    </dgm:pt>
    <dgm:pt modelId="{424C8D25-299E-4568-B237-231B88C4D6BB}" type="parTrans" cxnId="{EE8F831A-CE69-4181-837A-50B25D13B77F}">
      <dgm:prSet/>
      <dgm:spPr/>
      <dgm:t>
        <a:bodyPr/>
        <a:lstStyle/>
        <a:p>
          <a:endParaRPr lang="en-US" sz="2800"/>
        </a:p>
      </dgm:t>
    </dgm:pt>
    <dgm:pt modelId="{2AF8505E-3CED-452A-9EE7-E504DB1648B6}" type="sibTrans" cxnId="{EE8F831A-CE69-4181-837A-50B25D13B77F}">
      <dgm:prSet/>
      <dgm:spPr/>
      <dgm:t>
        <a:bodyPr/>
        <a:lstStyle/>
        <a:p>
          <a:endParaRPr lang="en-US" sz="2800"/>
        </a:p>
      </dgm:t>
    </dgm:pt>
    <dgm:pt modelId="{DFF11376-2213-4F87-8C6C-00CFFAA701EA}">
      <dgm:prSet custT="1"/>
      <dgm:spPr/>
      <dgm:t>
        <a:bodyPr/>
        <a:lstStyle/>
        <a:p>
          <a:pPr>
            <a:lnSpc>
              <a:spcPct val="100000"/>
            </a:lnSpc>
          </a:pPr>
          <a:r>
            <a:rPr lang="en-US" sz="1600" b="1"/>
            <a:t>Gain</a:t>
          </a:r>
          <a:r>
            <a:rPr lang="en-US" sz="1600"/>
            <a:t>: Can be used to organize documents or to create recommendations. </a:t>
          </a:r>
        </a:p>
      </dgm:t>
    </dgm:pt>
    <dgm:pt modelId="{CB608F2B-5424-4794-8A79-1FBE678C4F70}" type="parTrans" cxnId="{55BE147C-BCDB-4828-95AE-C699D3A96106}">
      <dgm:prSet/>
      <dgm:spPr/>
      <dgm:t>
        <a:bodyPr/>
        <a:lstStyle/>
        <a:p>
          <a:endParaRPr lang="en-US" sz="2800"/>
        </a:p>
      </dgm:t>
    </dgm:pt>
    <dgm:pt modelId="{4CCBCA38-E08D-45AA-86F8-E2D1CE3BCEA7}" type="sibTrans" cxnId="{55BE147C-BCDB-4828-95AE-C699D3A96106}">
      <dgm:prSet/>
      <dgm:spPr/>
      <dgm:t>
        <a:bodyPr/>
        <a:lstStyle/>
        <a:p>
          <a:endParaRPr lang="en-US" sz="2800"/>
        </a:p>
      </dgm:t>
    </dgm:pt>
    <dgm:pt modelId="{EB498B69-8743-42F0-9397-341CC1048E7D}" type="pres">
      <dgm:prSet presAssocID="{ADBB82EB-E8A3-4C80-8D28-877668A1A301}" presName="root" presStyleCnt="0">
        <dgm:presLayoutVars>
          <dgm:dir/>
          <dgm:resizeHandles val="exact"/>
        </dgm:presLayoutVars>
      </dgm:prSet>
      <dgm:spPr/>
    </dgm:pt>
    <dgm:pt modelId="{1574A7E3-2998-463B-A62B-4045AAAF71E0}" type="pres">
      <dgm:prSet presAssocID="{C5E00166-0D26-4EDD-8A7E-595CE084F9B5}" presName="compNode" presStyleCnt="0"/>
      <dgm:spPr/>
    </dgm:pt>
    <dgm:pt modelId="{663F263E-6E8D-4B35-8061-09FA8E6784E9}" type="pres">
      <dgm:prSet presAssocID="{C5E00166-0D26-4EDD-8A7E-595CE084F9B5}"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Bullseye"/>
        </a:ext>
      </dgm:extLst>
    </dgm:pt>
    <dgm:pt modelId="{CB2EC3DA-7280-4A8B-8E7D-EBCA99A3F627}" type="pres">
      <dgm:prSet presAssocID="{C5E00166-0D26-4EDD-8A7E-595CE084F9B5}" presName="spaceRect" presStyleCnt="0"/>
      <dgm:spPr/>
    </dgm:pt>
    <dgm:pt modelId="{B148FFC7-7B35-4107-9B91-B2CC9FD2C971}" type="pres">
      <dgm:prSet presAssocID="{C5E00166-0D26-4EDD-8A7E-595CE084F9B5}" presName="textRect" presStyleLbl="revTx" presStyleIdx="0" presStyleCnt="3">
        <dgm:presLayoutVars>
          <dgm:chMax val="1"/>
          <dgm:chPref val="1"/>
        </dgm:presLayoutVars>
      </dgm:prSet>
      <dgm:spPr/>
    </dgm:pt>
    <dgm:pt modelId="{CDC98E30-3806-4929-81E3-ABAAE9BB780B}" type="pres">
      <dgm:prSet presAssocID="{6C282DAF-7352-4CD8-BCAA-DF176936838C}" presName="sibTrans" presStyleCnt="0"/>
      <dgm:spPr/>
    </dgm:pt>
    <dgm:pt modelId="{0D8F1A8F-286A-4A36-BDAF-327A04B07664}" type="pres">
      <dgm:prSet presAssocID="{3971044C-C1EE-4491-A57C-61D06AE92DCE}" presName="compNode" presStyleCnt="0"/>
      <dgm:spPr/>
    </dgm:pt>
    <dgm:pt modelId="{02A24367-C03F-4733-B96B-5FAF2269E5BA}" type="pres">
      <dgm:prSet presAssocID="{3971044C-C1EE-4491-A57C-61D06AE92DCE}"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Lightbulb and gear"/>
        </a:ext>
      </dgm:extLst>
    </dgm:pt>
    <dgm:pt modelId="{8791A53B-8AF0-4619-B0F3-CBA2D20717DC}" type="pres">
      <dgm:prSet presAssocID="{3971044C-C1EE-4491-A57C-61D06AE92DCE}" presName="spaceRect" presStyleCnt="0"/>
      <dgm:spPr/>
    </dgm:pt>
    <dgm:pt modelId="{20244D96-FD85-4D22-99D1-CC09F720EBCE}" type="pres">
      <dgm:prSet presAssocID="{3971044C-C1EE-4491-A57C-61D06AE92DCE}" presName="textRect" presStyleLbl="revTx" presStyleIdx="1" presStyleCnt="3">
        <dgm:presLayoutVars>
          <dgm:chMax val="1"/>
          <dgm:chPref val="1"/>
        </dgm:presLayoutVars>
      </dgm:prSet>
      <dgm:spPr/>
    </dgm:pt>
    <dgm:pt modelId="{CC1DEBE5-4A52-4FA5-AE6C-FF8ABEEF7E97}" type="pres">
      <dgm:prSet presAssocID="{2AF8505E-3CED-452A-9EE7-E504DB1648B6}" presName="sibTrans" presStyleCnt="0"/>
      <dgm:spPr/>
    </dgm:pt>
    <dgm:pt modelId="{9CF70B33-A34D-462B-9C55-3DE40DD61A14}" type="pres">
      <dgm:prSet presAssocID="{DFF11376-2213-4F87-8C6C-00CFFAA701EA}" presName="compNode" presStyleCnt="0"/>
      <dgm:spPr/>
    </dgm:pt>
    <dgm:pt modelId="{B4343DCD-CBF6-48A1-9654-69A821F9CD11}" type="pres">
      <dgm:prSet presAssocID="{DFF11376-2213-4F87-8C6C-00CFFAA701EA}"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Bar graph with upward trend"/>
        </a:ext>
      </dgm:extLst>
    </dgm:pt>
    <dgm:pt modelId="{9EDFFAC4-ED0F-44A2-8746-6A844521C933}" type="pres">
      <dgm:prSet presAssocID="{DFF11376-2213-4F87-8C6C-00CFFAA701EA}" presName="spaceRect" presStyleCnt="0"/>
      <dgm:spPr/>
    </dgm:pt>
    <dgm:pt modelId="{41E1F6FC-BDB1-46B5-BBC8-5DA9502E612C}" type="pres">
      <dgm:prSet presAssocID="{DFF11376-2213-4F87-8C6C-00CFFAA701EA}" presName="textRect" presStyleLbl="revTx" presStyleIdx="2" presStyleCnt="3">
        <dgm:presLayoutVars>
          <dgm:chMax val="1"/>
          <dgm:chPref val="1"/>
        </dgm:presLayoutVars>
      </dgm:prSet>
      <dgm:spPr/>
    </dgm:pt>
  </dgm:ptLst>
  <dgm:cxnLst>
    <dgm:cxn modelId="{EE8F831A-CE69-4181-837A-50B25D13B77F}" srcId="{ADBB82EB-E8A3-4C80-8D28-877668A1A301}" destId="{3971044C-C1EE-4491-A57C-61D06AE92DCE}" srcOrd="1" destOrd="0" parTransId="{424C8D25-299E-4568-B237-231B88C4D6BB}" sibTransId="{2AF8505E-3CED-452A-9EE7-E504DB1648B6}"/>
    <dgm:cxn modelId="{3B6C5433-1D7E-4B46-94C2-F3BC46D10589}" type="presOf" srcId="{3971044C-C1EE-4491-A57C-61D06AE92DCE}" destId="{20244D96-FD85-4D22-99D1-CC09F720EBCE}" srcOrd="0" destOrd="0" presId="urn:microsoft.com/office/officeart/2018/2/layout/IconLabelList"/>
    <dgm:cxn modelId="{9CB5935D-87A7-4FF0-8569-8712132E8E17}" srcId="{ADBB82EB-E8A3-4C80-8D28-877668A1A301}" destId="{C5E00166-0D26-4EDD-8A7E-595CE084F9B5}" srcOrd="0" destOrd="0" parTransId="{B9DA3B2F-B0CA-4F0F-9027-490ECE27B3EC}" sibTransId="{6C282DAF-7352-4CD8-BCAA-DF176936838C}"/>
    <dgm:cxn modelId="{55BE147C-BCDB-4828-95AE-C699D3A96106}" srcId="{ADBB82EB-E8A3-4C80-8D28-877668A1A301}" destId="{DFF11376-2213-4F87-8C6C-00CFFAA701EA}" srcOrd="2" destOrd="0" parTransId="{CB608F2B-5424-4794-8A79-1FBE678C4F70}" sibTransId="{4CCBCA38-E08D-45AA-86F8-E2D1CE3BCEA7}"/>
    <dgm:cxn modelId="{2768BFC7-D275-43A8-BA4A-8B43EE2FC70A}" type="presOf" srcId="{DFF11376-2213-4F87-8C6C-00CFFAA701EA}" destId="{41E1F6FC-BDB1-46B5-BBC8-5DA9502E612C}" srcOrd="0" destOrd="0" presId="urn:microsoft.com/office/officeart/2018/2/layout/IconLabelList"/>
    <dgm:cxn modelId="{06FC4AEA-EA02-4F12-B1D9-420A1D2584E0}" type="presOf" srcId="{ADBB82EB-E8A3-4C80-8D28-877668A1A301}" destId="{EB498B69-8743-42F0-9397-341CC1048E7D}" srcOrd="0" destOrd="0" presId="urn:microsoft.com/office/officeart/2018/2/layout/IconLabelList"/>
    <dgm:cxn modelId="{2EDAC6F4-249C-4938-A621-06034F2F529B}" type="presOf" srcId="{C5E00166-0D26-4EDD-8A7E-595CE084F9B5}" destId="{B148FFC7-7B35-4107-9B91-B2CC9FD2C971}" srcOrd="0" destOrd="0" presId="urn:microsoft.com/office/officeart/2018/2/layout/IconLabelList"/>
    <dgm:cxn modelId="{43B8CE86-52C0-4445-B113-1EBABB0F8F1E}" type="presParOf" srcId="{EB498B69-8743-42F0-9397-341CC1048E7D}" destId="{1574A7E3-2998-463B-A62B-4045AAAF71E0}" srcOrd="0" destOrd="0" presId="urn:microsoft.com/office/officeart/2018/2/layout/IconLabelList"/>
    <dgm:cxn modelId="{FEB7872D-E0FB-4782-8CE7-8820A8589B3D}" type="presParOf" srcId="{1574A7E3-2998-463B-A62B-4045AAAF71E0}" destId="{663F263E-6E8D-4B35-8061-09FA8E6784E9}" srcOrd="0" destOrd="0" presId="urn:microsoft.com/office/officeart/2018/2/layout/IconLabelList"/>
    <dgm:cxn modelId="{183BD3B5-1819-41B9-800C-29CC74FF2A57}" type="presParOf" srcId="{1574A7E3-2998-463B-A62B-4045AAAF71E0}" destId="{CB2EC3DA-7280-4A8B-8E7D-EBCA99A3F627}" srcOrd="1" destOrd="0" presId="urn:microsoft.com/office/officeart/2018/2/layout/IconLabelList"/>
    <dgm:cxn modelId="{63DD8354-4277-4531-B6D2-50835CF84004}" type="presParOf" srcId="{1574A7E3-2998-463B-A62B-4045AAAF71E0}" destId="{B148FFC7-7B35-4107-9B91-B2CC9FD2C971}" srcOrd="2" destOrd="0" presId="urn:microsoft.com/office/officeart/2018/2/layout/IconLabelList"/>
    <dgm:cxn modelId="{46802FBB-59B9-4298-9DDB-1F42153FE0F4}" type="presParOf" srcId="{EB498B69-8743-42F0-9397-341CC1048E7D}" destId="{CDC98E30-3806-4929-81E3-ABAAE9BB780B}" srcOrd="1" destOrd="0" presId="urn:microsoft.com/office/officeart/2018/2/layout/IconLabelList"/>
    <dgm:cxn modelId="{DADB3067-00A3-4D40-A297-A18079B1CC70}" type="presParOf" srcId="{EB498B69-8743-42F0-9397-341CC1048E7D}" destId="{0D8F1A8F-286A-4A36-BDAF-327A04B07664}" srcOrd="2" destOrd="0" presId="urn:microsoft.com/office/officeart/2018/2/layout/IconLabelList"/>
    <dgm:cxn modelId="{5E70A024-5124-404B-8C63-405A41E9D629}" type="presParOf" srcId="{0D8F1A8F-286A-4A36-BDAF-327A04B07664}" destId="{02A24367-C03F-4733-B96B-5FAF2269E5BA}" srcOrd="0" destOrd="0" presId="urn:microsoft.com/office/officeart/2018/2/layout/IconLabelList"/>
    <dgm:cxn modelId="{9E7C8596-C018-4581-8EEE-9447013DD7B5}" type="presParOf" srcId="{0D8F1A8F-286A-4A36-BDAF-327A04B07664}" destId="{8791A53B-8AF0-4619-B0F3-CBA2D20717DC}" srcOrd="1" destOrd="0" presId="urn:microsoft.com/office/officeart/2018/2/layout/IconLabelList"/>
    <dgm:cxn modelId="{38CDC464-FE9E-4685-A52D-622A6A02623A}" type="presParOf" srcId="{0D8F1A8F-286A-4A36-BDAF-327A04B07664}" destId="{20244D96-FD85-4D22-99D1-CC09F720EBCE}" srcOrd="2" destOrd="0" presId="urn:microsoft.com/office/officeart/2018/2/layout/IconLabelList"/>
    <dgm:cxn modelId="{734324BF-F393-4931-8104-A094F35297BA}" type="presParOf" srcId="{EB498B69-8743-42F0-9397-341CC1048E7D}" destId="{CC1DEBE5-4A52-4FA5-AE6C-FF8ABEEF7E97}" srcOrd="3" destOrd="0" presId="urn:microsoft.com/office/officeart/2018/2/layout/IconLabelList"/>
    <dgm:cxn modelId="{52C3C89C-442F-456C-AC6D-E69314F356E0}" type="presParOf" srcId="{EB498B69-8743-42F0-9397-341CC1048E7D}" destId="{9CF70B33-A34D-462B-9C55-3DE40DD61A14}" srcOrd="4" destOrd="0" presId="urn:microsoft.com/office/officeart/2018/2/layout/IconLabelList"/>
    <dgm:cxn modelId="{99F85444-6733-4335-B8E7-276A972307F3}" type="presParOf" srcId="{9CF70B33-A34D-462B-9C55-3DE40DD61A14}" destId="{B4343DCD-CBF6-48A1-9654-69A821F9CD11}" srcOrd="0" destOrd="0" presId="urn:microsoft.com/office/officeart/2018/2/layout/IconLabelList"/>
    <dgm:cxn modelId="{49E0E560-2941-4204-8986-234D8211CC25}" type="presParOf" srcId="{9CF70B33-A34D-462B-9C55-3DE40DD61A14}" destId="{9EDFFAC4-ED0F-44A2-8746-6A844521C933}" srcOrd="1" destOrd="0" presId="urn:microsoft.com/office/officeart/2018/2/layout/IconLabelList"/>
    <dgm:cxn modelId="{246D6407-3576-43D2-832A-FEEA43237897}" type="presParOf" srcId="{9CF70B33-A34D-462B-9C55-3DE40DD61A14}" destId="{41E1F6FC-BDB1-46B5-BBC8-5DA9502E612C}"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DBB82EB-E8A3-4C80-8D28-877668A1A301}"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C5E00166-0D26-4EDD-8A7E-595CE084F9B5}">
      <dgm:prSet custT="1"/>
      <dgm:spPr/>
      <dgm:t>
        <a:bodyPr/>
        <a:lstStyle/>
        <a:p>
          <a:pPr>
            <a:lnSpc>
              <a:spcPct val="100000"/>
            </a:lnSpc>
          </a:pPr>
          <a:r>
            <a:rPr lang="en-US" sz="1600" b="1" dirty="0"/>
            <a:t>Goal</a:t>
          </a:r>
          <a:r>
            <a:rPr lang="en-US" sz="1600" dirty="0"/>
            <a:t>: Reduce the data size for predictive models.</a:t>
          </a:r>
        </a:p>
      </dgm:t>
    </dgm:pt>
    <dgm:pt modelId="{B9DA3B2F-B0CA-4F0F-9027-490ECE27B3EC}" type="parTrans" cxnId="{9CB5935D-87A7-4FF0-8569-8712132E8E17}">
      <dgm:prSet/>
      <dgm:spPr/>
      <dgm:t>
        <a:bodyPr/>
        <a:lstStyle/>
        <a:p>
          <a:endParaRPr lang="en-US" sz="2800"/>
        </a:p>
      </dgm:t>
    </dgm:pt>
    <dgm:pt modelId="{6C282DAF-7352-4CD8-BCAA-DF176936838C}" type="sibTrans" cxnId="{9CB5935D-87A7-4FF0-8569-8712132E8E17}">
      <dgm:prSet/>
      <dgm:spPr/>
      <dgm:t>
        <a:bodyPr/>
        <a:lstStyle/>
        <a:p>
          <a:endParaRPr lang="en-US" sz="2800"/>
        </a:p>
      </dgm:t>
    </dgm:pt>
    <dgm:pt modelId="{3971044C-C1EE-4491-A57C-61D06AE92DCE}">
      <dgm:prSet custT="1"/>
      <dgm:spPr/>
      <dgm:t>
        <a:bodyPr/>
        <a:lstStyle/>
        <a:p>
          <a:pPr>
            <a:lnSpc>
              <a:spcPct val="100000"/>
            </a:lnSpc>
          </a:pPr>
          <a:r>
            <a:rPr lang="en-US" sz="1600" b="1" dirty="0"/>
            <a:t>Approach</a:t>
          </a:r>
          <a:r>
            <a:rPr lang="en-US" sz="1600" dirty="0"/>
            <a:t>: Group data given a subset of the available information and then use the group label instead of the original data as input for predictive models.</a:t>
          </a:r>
        </a:p>
      </dgm:t>
    </dgm:pt>
    <dgm:pt modelId="{424C8D25-299E-4568-B237-231B88C4D6BB}" type="parTrans" cxnId="{EE8F831A-CE69-4181-837A-50B25D13B77F}">
      <dgm:prSet/>
      <dgm:spPr/>
      <dgm:t>
        <a:bodyPr/>
        <a:lstStyle/>
        <a:p>
          <a:endParaRPr lang="en-US" sz="2800"/>
        </a:p>
      </dgm:t>
    </dgm:pt>
    <dgm:pt modelId="{2AF8505E-3CED-452A-9EE7-E504DB1648B6}" type="sibTrans" cxnId="{EE8F831A-CE69-4181-837A-50B25D13B77F}">
      <dgm:prSet/>
      <dgm:spPr/>
      <dgm:t>
        <a:bodyPr/>
        <a:lstStyle/>
        <a:p>
          <a:endParaRPr lang="en-US" sz="2800"/>
        </a:p>
      </dgm:t>
    </dgm:pt>
    <dgm:pt modelId="{EB498B69-8743-42F0-9397-341CC1048E7D}" type="pres">
      <dgm:prSet presAssocID="{ADBB82EB-E8A3-4C80-8D28-877668A1A301}" presName="root" presStyleCnt="0">
        <dgm:presLayoutVars>
          <dgm:dir/>
          <dgm:resizeHandles val="exact"/>
        </dgm:presLayoutVars>
      </dgm:prSet>
      <dgm:spPr/>
    </dgm:pt>
    <dgm:pt modelId="{1574A7E3-2998-463B-A62B-4045AAAF71E0}" type="pres">
      <dgm:prSet presAssocID="{C5E00166-0D26-4EDD-8A7E-595CE084F9B5}" presName="compNode" presStyleCnt="0"/>
      <dgm:spPr/>
    </dgm:pt>
    <dgm:pt modelId="{663F263E-6E8D-4B35-8061-09FA8E6784E9}" type="pres">
      <dgm:prSet presAssocID="{C5E00166-0D26-4EDD-8A7E-595CE084F9B5}"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Bullseye"/>
        </a:ext>
      </dgm:extLst>
    </dgm:pt>
    <dgm:pt modelId="{CB2EC3DA-7280-4A8B-8E7D-EBCA99A3F627}" type="pres">
      <dgm:prSet presAssocID="{C5E00166-0D26-4EDD-8A7E-595CE084F9B5}" presName="spaceRect" presStyleCnt="0"/>
      <dgm:spPr/>
    </dgm:pt>
    <dgm:pt modelId="{B148FFC7-7B35-4107-9B91-B2CC9FD2C971}" type="pres">
      <dgm:prSet presAssocID="{C5E00166-0D26-4EDD-8A7E-595CE084F9B5}" presName="textRect" presStyleLbl="revTx" presStyleIdx="0" presStyleCnt="2">
        <dgm:presLayoutVars>
          <dgm:chMax val="1"/>
          <dgm:chPref val="1"/>
        </dgm:presLayoutVars>
      </dgm:prSet>
      <dgm:spPr/>
    </dgm:pt>
    <dgm:pt modelId="{CDC98E30-3806-4929-81E3-ABAAE9BB780B}" type="pres">
      <dgm:prSet presAssocID="{6C282DAF-7352-4CD8-BCAA-DF176936838C}" presName="sibTrans" presStyleCnt="0"/>
      <dgm:spPr/>
    </dgm:pt>
    <dgm:pt modelId="{0D8F1A8F-286A-4A36-BDAF-327A04B07664}" type="pres">
      <dgm:prSet presAssocID="{3971044C-C1EE-4491-A57C-61D06AE92DCE}" presName="compNode" presStyleCnt="0"/>
      <dgm:spPr/>
    </dgm:pt>
    <dgm:pt modelId="{02A24367-C03F-4733-B96B-5FAF2269E5BA}" type="pres">
      <dgm:prSet presAssocID="{3971044C-C1EE-4491-A57C-61D06AE92DCE}"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Lightbulb and gear"/>
        </a:ext>
      </dgm:extLst>
    </dgm:pt>
    <dgm:pt modelId="{8791A53B-8AF0-4619-B0F3-CBA2D20717DC}" type="pres">
      <dgm:prSet presAssocID="{3971044C-C1EE-4491-A57C-61D06AE92DCE}" presName="spaceRect" presStyleCnt="0"/>
      <dgm:spPr/>
    </dgm:pt>
    <dgm:pt modelId="{20244D96-FD85-4D22-99D1-CC09F720EBCE}" type="pres">
      <dgm:prSet presAssocID="{3971044C-C1EE-4491-A57C-61D06AE92DCE}" presName="textRect" presStyleLbl="revTx" presStyleIdx="1" presStyleCnt="2" custScaleX="93447">
        <dgm:presLayoutVars>
          <dgm:chMax val="1"/>
          <dgm:chPref val="1"/>
        </dgm:presLayoutVars>
      </dgm:prSet>
      <dgm:spPr/>
    </dgm:pt>
  </dgm:ptLst>
  <dgm:cxnLst>
    <dgm:cxn modelId="{EE8F831A-CE69-4181-837A-50B25D13B77F}" srcId="{ADBB82EB-E8A3-4C80-8D28-877668A1A301}" destId="{3971044C-C1EE-4491-A57C-61D06AE92DCE}" srcOrd="1" destOrd="0" parTransId="{424C8D25-299E-4568-B237-231B88C4D6BB}" sibTransId="{2AF8505E-3CED-452A-9EE7-E504DB1648B6}"/>
    <dgm:cxn modelId="{3B6C5433-1D7E-4B46-94C2-F3BC46D10589}" type="presOf" srcId="{3971044C-C1EE-4491-A57C-61D06AE92DCE}" destId="{20244D96-FD85-4D22-99D1-CC09F720EBCE}" srcOrd="0" destOrd="0" presId="urn:microsoft.com/office/officeart/2018/2/layout/IconLabelList"/>
    <dgm:cxn modelId="{9CB5935D-87A7-4FF0-8569-8712132E8E17}" srcId="{ADBB82EB-E8A3-4C80-8D28-877668A1A301}" destId="{C5E00166-0D26-4EDD-8A7E-595CE084F9B5}" srcOrd="0" destOrd="0" parTransId="{B9DA3B2F-B0CA-4F0F-9027-490ECE27B3EC}" sibTransId="{6C282DAF-7352-4CD8-BCAA-DF176936838C}"/>
    <dgm:cxn modelId="{06FC4AEA-EA02-4F12-B1D9-420A1D2584E0}" type="presOf" srcId="{ADBB82EB-E8A3-4C80-8D28-877668A1A301}" destId="{EB498B69-8743-42F0-9397-341CC1048E7D}" srcOrd="0" destOrd="0" presId="urn:microsoft.com/office/officeart/2018/2/layout/IconLabelList"/>
    <dgm:cxn modelId="{2EDAC6F4-249C-4938-A621-06034F2F529B}" type="presOf" srcId="{C5E00166-0D26-4EDD-8A7E-595CE084F9B5}" destId="{B148FFC7-7B35-4107-9B91-B2CC9FD2C971}" srcOrd="0" destOrd="0" presId="urn:microsoft.com/office/officeart/2018/2/layout/IconLabelList"/>
    <dgm:cxn modelId="{43B8CE86-52C0-4445-B113-1EBABB0F8F1E}" type="presParOf" srcId="{EB498B69-8743-42F0-9397-341CC1048E7D}" destId="{1574A7E3-2998-463B-A62B-4045AAAF71E0}" srcOrd="0" destOrd="0" presId="urn:microsoft.com/office/officeart/2018/2/layout/IconLabelList"/>
    <dgm:cxn modelId="{FEB7872D-E0FB-4782-8CE7-8820A8589B3D}" type="presParOf" srcId="{1574A7E3-2998-463B-A62B-4045AAAF71E0}" destId="{663F263E-6E8D-4B35-8061-09FA8E6784E9}" srcOrd="0" destOrd="0" presId="urn:microsoft.com/office/officeart/2018/2/layout/IconLabelList"/>
    <dgm:cxn modelId="{183BD3B5-1819-41B9-800C-29CC74FF2A57}" type="presParOf" srcId="{1574A7E3-2998-463B-A62B-4045AAAF71E0}" destId="{CB2EC3DA-7280-4A8B-8E7D-EBCA99A3F627}" srcOrd="1" destOrd="0" presId="urn:microsoft.com/office/officeart/2018/2/layout/IconLabelList"/>
    <dgm:cxn modelId="{63DD8354-4277-4531-B6D2-50835CF84004}" type="presParOf" srcId="{1574A7E3-2998-463B-A62B-4045AAAF71E0}" destId="{B148FFC7-7B35-4107-9B91-B2CC9FD2C971}" srcOrd="2" destOrd="0" presId="urn:microsoft.com/office/officeart/2018/2/layout/IconLabelList"/>
    <dgm:cxn modelId="{46802FBB-59B9-4298-9DDB-1F42153FE0F4}" type="presParOf" srcId="{EB498B69-8743-42F0-9397-341CC1048E7D}" destId="{CDC98E30-3806-4929-81E3-ABAAE9BB780B}" srcOrd="1" destOrd="0" presId="urn:microsoft.com/office/officeart/2018/2/layout/IconLabelList"/>
    <dgm:cxn modelId="{DADB3067-00A3-4D40-A297-A18079B1CC70}" type="presParOf" srcId="{EB498B69-8743-42F0-9397-341CC1048E7D}" destId="{0D8F1A8F-286A-4A36-BDAF-327A04B07664}" srcOrd="2" destOrd="0" presId="urn:microsoft.com/office/officeart/2018/2/layout/IconLabelList"/>
    <dgm:cxn modelId="{5E70A024-5124-404B-8C63-405A41E9D629}" type="presParOf" srcId="{0D8F1A8F-286A-4A36-BDAF-327A04B07664}" destId="{02A24367-C03F-4733-B96B-5FAF2269E5BA}" srcOrd="0" destOrd="0" presId="urn:microsoft.com/office/officeart/2018/2/layout/IconLabelList"/>
    <dgm:cxn modelId="{9E7C8596-C018-4581-8EEE-9447013DD7B5}" type="presParOf" srcId="{0D8F1A8F-286A-4A36-BDAF-327A04B07664}" destId="{8791A53B-8AF0-4619-B0F3-CBA2D20717DC}" srcOrd="1" destOrd="0" presId="urn:microsoft.com/office/officeart/2018/2/layout/IconLabelList"/>
    <dgm:cxn modelId="{38CDC464-FE9E-4685-A52D-622A6A02623A}" type="presParOf" srcId="{0D8F1A8F-286A-4A36-BDAF-327A04B07664}" destId="{20244D96-FD85-4D22-99D1-CC09F720EBCE}" srcOrd="2" destOrd="0" presId="urn:microsoft.com/office/officeart/2018/2/layout/IconLabel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7F8A3C84-896D-41B7-8F61-BD083EE39BF3}" type="doc">
      <dgm:prSet loTypeId="urn:microsoft.com/office/officeart/2005/8/layout/vList2" loCatId="list" qsTypeId="urn:microsoft.com/office/officeart/2005/8/quickstyle/simple1" qsCatId="simple" csTypeId="urn:microsoft.com/office/officeart/2005/8/colors/accent2_2" csCatId="accent2"/>
      <dgm:spPr/>
      <dgm:t>
        <a:bodyPr/>
        <a:lstStyle/>
        <a:p>
          <a:endParaRPr lang="en-US"/>
        </a:p>
      </dgm:t>
    </dgm:pt>
    <dgm:pt modelId="{B7C5D430-E3AE-4805-92CA-F96F6F15784E}">
      <dgm:prSet/>
      <dgm:spPr/>
      <dgm:t>
        <a:bodyPr/>
        <a:lstStyle/>
        <a:p>
          <a:r>
            <a:rPr lang="en-US" b="1"/>
            <a:t>{Milk} → {Coke}</a:t>
          </a:r>
          <a:endParaRPr lang="en-US"/>
        </a:p>
      </dgm:t>
    </dgm:pt>
    <dgm:pt modelId="{51819DFB-4845-439F-AEA1-DEE3969DB06C}" type="parTrans" cxnId="{44CE1EC7-51D8-4603-B2C1-870AA0BBB7B9}">
      <dgm:prSet/>
      <dgm:spPr/>
      <dgm:t>
        <a:bodyPr/>
        <a:lstStyle/>
        <a:p>
          <a:endParaRPr lang="en-US"/>
        </a:p>
      </dgm:t>
    </dgm:pt>
    <dgm:pt modelId="{A83A1BB1-9C7F-442C-B7BA-D56B53DA988A}" type="sibTrans" cxnId="{44CE1EC7-51D8-4603-B2C1-870AA0BBB7B9}">
      <dgm:prSet/>
      <dgm:spPr/>
      <dgm:t>
        <a:bodyPr/>
        <a:lstStyle/>
        <a:p>
          <a:endParaRPr lang="en-US"/>
        </a:p>
      </dgm:t>
    </dgm:pt>
    <dgm:pt modelId="{5BFCF084-DA8B-436C-B92E-89A1B7B8A20F}">
      <dgm:prSet/>
      <dgm:spPr/>
      <dgm:t>
        <a:bodyPr/>
        <a:lstStyle/>
        <a:p>
          <a:r>
            <a:rPr lang="en-US" b="1"/>
            <a:t>{Diaper, Milk} → {Beer}</a:t>
          </a:r>
          <a:endParaRPr lang="en-US"/>
        </a:p>
      </dgm:t>
    </dgm:pt>
    <dgm:pt modelId="{0F9A3C25-0960-48AD-BE4C-D3388ABFB36C}" type="parTrans" cxnId="{4173EBC1-0B7E-4851-9F94-E883558179DE}">
      <dgm:prSet/>
      <dgm:spPr/>
      <dgm:t>
        <a:bodyPr/>
        <a:lstStyle/>
        <a:p>
          <a:endParaRPr lang="en-US"/>
        </a:p>
      </dgm:t>
    </dgm:pt>
    <dgm:pt modelId="{67894CFD-42DD-4919-BB12-13A6AE3B3520}" type="sibTrans" cxnId="{4173EBC1-0B7E-4851-9F94-E883558179DE}">
      <dgm:prSet/>
      <dgm:spPr/>
      <dgm:t>
        <a:bodyPr/>
        <a:lstStyle/>
        <a:p>
          <a:endParaRPr lang="en-US"/>
        </a:p>
      </dgm:t>
    </dgm:pt>
    <dgm:pt modelId="{83DB80A3-1B23-4B3D-AC2F-FAC71DA17279}" type="pres">
      <dgm:prSet presAssocID="{7F8A3C84-896D-41B7-8F61-BD083EE39BF3}" presName="linear" presStyleCnt="0">
        <dgm:presLayoutVars>
          <dgm:animLvl val="lvl"/>
          <dgm:resizeHandles val="exact"/>
        </dgm:presLayoutVars>
      </dgm:prSet>
      <dgm:spPr/>
    </dgm:pt>
    <dgm:pt modelId="{6365AA2B-D160-42F5-843C-7EE562D780B1}" type="pres">
      <dgm:prSet presAssocID="{B7C5D430-E3AE-4805-92CA-F96F6F15784E}" presName="parentText" presStyleLbl="node1" presStyleIdx="0" presStyleCnt="2">
        <dgm:presLayoutVars>
          <dgm:chMax val="0"/>
          <dgm:bulletEnabled val="1"/>
        </dgm:presLayoutVars>
      </dgm:prSet>
      <dgm:spPr/>
    </dgm:pt>
    <dgm:pt modelId="{9E5187BF-F2AD-4772-9073-986B5ED78CF8}" type="pres">
      <dgm:prSet presAssocID="{A83A1BB1-9C7F-442C-B7BA-D56B53DA988A}" presName="spacer" presStyleCnt="0"/>
      <dgm:spPr/>
    </dgm:pt>
    <dgm:pt modelId="{716D997D-BE97-4512-B52C-2DFE116A4CF5}" type="pres">
      <dgm:prSet presAssocID="{5BFCF084-DA8B-436C-B92E-89A1B7B8A20F}" presName="parentText" presStyleLbl="node1" presStyleIdx="1" presStyleCnt="2">
        <dgm:presLayoutVars>
          <dgm:chMax val="0"/>
          <dgm:bulletEnabled val="1"/>
        </dgm:presLayoutVars>
      </dgm:prSet>
      <dgm:spPr/>
    </dgm:pt>
  </dgm:ptLst>
  <dgm:cxnLst>
    <dgm:cxn modelId="{580B7A5B-59A2-4E7B-8964-15097D5C1508}" type="presOf" srcId="{5BFCF084-DA8B-436C-B92E-89A1B7B8A20F}" destId="{716D997D-BE97-4512-B52C-2DFE116A4CF5}" srcOrd="0" destOrd="0" presId="urn:microsoft.com/office/officeart/2005/8/layout/vList2"/>
    <dgm:cxn modelId="{4173EBC1-0B7E-4851-9F94-E883558179DE}" srcId="{7F8A3C84-896D-41B7-8F61-BD083EE39BF3}" destId="{5BFCF084-DA8B-436C-B92E-89A1B7B8A20F}" srcOrd="1" destOrd="0" parTransId="{0F9A3C25-0960-48AD-BE4C-D3388ABFB36C}" sibTransId="{67894CFD-42DD-4919-BB12-13A6AE3B3520}"/>
    <dgm:cxn modelId="{44CE1EC7-51D8-4603-B2C1-870AA0BBB7B9}" srcId="{7F8A3C84-896D-41B7-8F61-BD083EE39BF3}" destId="{B7C5D430-E3AE-4805-92CA-F96F6F15784E}" srcOrd="0" destOrd="0" parTransId="{51819DFB-4845-439F-AEA1-DEE3969DB06C}" sibTransId="{A83A1BB1-9C7F-442C-B7BA-D56B53DA988A}"/>
    <dgm:cxn modelId="{382989C9-B537-4AD3-9987-7307AE7CF8D9}" type="presOf" srcId="{7F8A3C84-896D-41B7-8F61-BD083EE39BF3}" destId="{83DB80A3-1B23-4B3D-AC2F-FAC71DA17279}" srcOrd="0" destOrd="0" presId="urn:microsoft.com/office/officeart/2005/8/layout/vList2"/>
    <dgm:cxn modelId="{FD0117DD-89E8-448A-AC88-0388BE613B36}" type="presOf" srcId="{B7C5D430-E3AE-4805-92CA-F96F6F15784E}" destId="{6365AA2B-D160-42F5-843C-7EE562D780B1}" srcOrd="0" destOrd="0" presId="urn:microsoft.com/office/officeart/2005/8/layout/vList2"/>
    <dgm:cxn modelId="{1EE4CAC8-383F-40A3-AD0A-FC75A9DB8D43}" type="presParOf" srcId="{83DB80A3-1B23-4B3D-AC2F-FAC71DA17279}" destId="{6365AA2B-D160-42F5-843C-7EE562D780B1}" srcOrd="0" destOrd="0" presId="urn:microsoft.com/office/officeart/2005/8/layout/vList2"/>
    <dgm:cxn modelId="{3DFD6BD2-286F-4739-9167-948990A5D61D}" type="presParOf" srcId="{83DB80A3-1B23-4B3D-AC2F-FAC71DA17279}" destId="{9E5187BF-F2AD-4772-9073-986B5ED78CF8}" srcOrd="1" destOrd="0" presId="urn:microsoft.com/office/officeart/2005/8/layout/vList2"/>
    <dgm:cxn modelId="{786999B2-7BAF-4E2F-B734-D2135C870C61}" type="presParOf" srcId="{83DB80A3-1B23-4B3D-AC2F-FAC71DA17279}" destId="{716D997D-BE97-4512-B52C-2DFE116A4CF5}" srcOrd="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D4B06345-9341-4E13-9C43-C6290C18E87D}" type="doc">
      <dgm:prSet loTypeId="urn:microsoft.com/office/officeart/2005/8/layout/default" loCatId="list" qsTypeId="urn:microsoft.com/office/officeart/2005/8/quickstyle/simple1" qsCatId="simple" csTypeId="urn:microsoft.com/office/officeart/2005/8/colors/colorful1" csCatId="colorful"/>
      <dgm:spPr/>
      <dgm:t>
        <a:bodyPr/>
        <a:lstStyle/>
        <a:p>
          <a:endParaRPr lang="en-US"/>
        </a:p>
      </dgm:t>
    </dgm:pt>
    <dgm:pt modelId="{819A2D04-EDBD-4279-922D-278AA94E700E}">
      <dgm:prSet/>
      <dgm:spPr/>
      <dgm:t>
        <a:bodyPr/>
        <a:lstStyle/>
        <a:p>
          <a:r>
            <a:rPr lang="en-US"/>
            <a:t>Text mining – document clustering, topic models</a:t>
          </a:r>
        </a:p>
      </dgm:t>
    </dgm:pt>
    <dgm:pt modelId="{720A295B-793B-4316-99D4-B3D561527343}" type="parTrans" cxnId="{407C9D5B-8FB2-46F4-920D-BD81A4C7F329}">
      <dgm:prSet/>
      <dgm:spPr/>
      <dgm:t>
        <a:bodyPr/>
        <a:lstStyle/>
        <a:p>
          <a:endParaRPr lang="en-US"/>
        </a:p>
      </dgm:t>
    </dgm:pt>
    <dgm:pt modelId="{67763CF7-30E8-4865-8B56-EF24EAC3BBE1}" type="sibTrans" cxnId="{407C9D5B-8FB2-46F4-920D-BD81A4C7F329}">
      <dgm:prSet/>
      <dgm:spPr/>
      <dgm:t>
        <a:bodyPr/>
        <a:lstStyle/>
        <a:p>
          <a:endParaRPr lang="en-US"/>
        </a:p>
      </dgm:t>
    </dgm:pt>
    <dgm:pt modelId="{982F23EF-2033-407C-A54B-7CED03A49AD4}">
      <dgm:prSet/>
      <dgm:spPr/>
      <dgm:t>
        <a:bodyPr/>
        <a:lstStyle/>
        <a:p>
          <a:r>
            <a:rPr lang="en-US"/>
            <a:t>Graph mining – social networks</a:t>
          </a:r>
        </a:p>
      </dgm:t>
    </dgm:pt>
    <dgm:pt modelId="{58C2E905-E818-4169-A915-FD18F352081C}" type="parTrans" cxnId="{FBEF9B36-9DCF-4C82-BC0A-B80BF16D4333}">
      <dgm:prSet/>
      <dgm:spPr/>
      <dgm:t>
        <a:bodyPr/>
        <a:lstStyle/>
        <a:p>
          <a:endParaRPr lang="en-US"/>
        </a:p>
      </dgm:t>
    </dgm:pt>
    <dgm:pt modelId="{1784130D-40F0-4FB9-881C-9BD032E4B4FB}" type="sibTrans" cxnId="{FBEF9B36-9DCF-4C82-BC0A-B80BF16D4333}">
      <dgm:prSet/>
      <dgm:spPr/>
      <dgm:t>
        <a:bodyPr/>
        <a:lstStyle/>
        <a:p>
          <a:endParaRPr lang="en-US"/>
        </a:p>
      </dgm:t>
    </dgm:pt>
    <dgm:pt modelId="{74ACAEF7-C795-4972-9D5C-EA4B97A4BD39}">
      <dgm:prSet/>
      <dgm:spPr/>
      <dgm:t>
        <a:bodyPr/>
        <a:lstStyle/>
        <a:p>
          <a:r>
            <a:rPr lang="en-US"/>
            <a:t>Data stream mining/real time data mining</a:t>
          </a:r>
        </a:p>
      </dgm:t>
    </dgm:pt>
    <dgm:pt modelId="{8CDC086A-89A3-4C19-90F4-F0185CE2F74C}" type="parTrans" cxnId="{653E1248-C581-469D-8FC7-F7A10F49709F}">
      <dgm:prSet/>
      <dgm:spPr/>
      <dgm:t>
        <a:bodyPr/>
        <a:lstStyle/>
        <a:p>
          <a:endParaRPr lang="en-US"/>
        </a:p>
      </dgm:t>
    </dgm:pt>
    <dgm:pt modelId="{01C9C6DD-C37B-453A-8050-A3014A56063D}" type="sibTrans" cxnId="{653E1248-C581-469D-8FC7-F7A10F49709F}">
      <dgm:prSet/>
      <dgm:spPr/>
      <dgm:t>
        <a:bodyPr/>
        <a:lstStyle/>
        <a:p>
          <a:endParaRPr lang="en-US"/>
        </a:p>
      </dgm:t>
    </dgm:pt>
    <dgm:pt modelId="{BB1BDEA1-2642-4BCF-B839-F1527A2C78F6}">
      <dgm:prSet/>
      <dgm:spPr/>
      <dgm:t>
        <a:bodyPr/>
        <a:lstStyle/>
        <a:p>
          <a:r>
            <a:rPr lang="en-US"/>
            <a:t>Mining spatiotemporal data (e.g., moving objects)</a:t>
          </a:r>
        </a:p>
      </dgm:t>
    </dgm:pt>
    <dgm:pt modelId="{0DA8B717-9A00-484F-A8D4-ED3375785BD6}" type="parTrans" cxnId="{1527D555-9D1E-4A9D-9AA0-8DE339A5269F}">
      <dgm:prSet/>
      <dgm:spPr/>
      <dgm:t>
        <a:bodyPr/>
        <a:lstStyle/>
        <a:p>
          <a:endParaRPr lang="en-US"/>
        </a:p>
      </dgm:t>
    </dgm:pt>
    <dgm:pt modelId="{4816F60B-0CDF-455A-9FBA-CBA245A8D633}" type="sibTrans" cxnId="{1527D555-9D1E-4A9D-9AA0-8DE339A5269F}">
      <dgm:prSet/>
      <dgm:spPr/>
      <dgm:t>
        <a:bodyPr/>
        <a:lstStyle/>
        <a:p>
          <a:endParaRPr lang="en-US"/>
        </a:p>
      </dgm:t>
    </dgm:pt>
    <dgm:pt modelId="{F96991F4-6DFE-4D98-810E-71B786704FE8}">
      <dgm:prSet/>
      <dgm:spPr/>
      <dgm:t>
        <a:bodyPr/>
        <a:lstStyle/>
        <a:p>
          <a:r>
            <a:rPr lang="en-US"/>
            <a:t>Visual data mining</a:t>
          </a:r>
        </a:p>
      </dgm:t>
    </dgm:pt>
    <dgm:pt modelId="{62EA5E9F-C748-43AC-8E80-9D3C093EEEA4}" type="parTrans" cxnId="{902AB89A-DB10-4AE7-9F1F-23927EB359DF}">
      <dgm:prSet/>
      <dgm:spPr/>
      <dgm:t>
        <a:bodyPr/>
        <a:lstStyle/>
        <a:p>
          <a:endParaRPr lang="en-US"/>
        </a:p>
      </dgm:t>
    </dgm:pt>
    <dgm:pt modelId="{67F6BFEF-C570-4A30-92A1-2404A3075EFF}" type="sibTrans" cxnId="{902AB89A-DB10-4AE7-9F1F-23927EB359DF}">
      <dgm:prSet/>
      <dgm:spPr/>
      <dgm:t>
        <a:bodyPr/>
        <a:lstStyle/>
        <a:p>
          <a:endParaRPr lang="en-US"/>
        </a:p>
      </dgm:t>
    </dgm:pt>
    <dgm:pt modelId="{96839D0B-A683-4944-A785-8EB014BADDA7}">
      <dgm:prSet/>
      <dgm:spPr/>
      <dgm:t>
        <a:bodyPr/>
        <a:lstStyle/>
        <a:p>
          <a:r>
            <a:rPr lang="en-US"/>
            <a:t>Distributed data mining</a:t>
          </a:r>
        </a:p>
      </dgm:t>
    </dgm:pt>
    <dgm:pt modelId="{5EE6540D-63F4-4946-851C-45475615DBDC}" type="parTrans" cxnId="{73AF10D5-A9CF-4266-A66D-A53E99700192}">
      <dgm:prSet/>
      <dgm:spPr/>
      <dgm:t>
        <a:bodyPr/>
        <a:lstStyle/>
        <a:p>
          <a:endParaRPr lang="en-US"/>
        </a:p>
      </dgm:t>
    </dgm:pt>
    <dgm:pt modelId="{3A0A48B2-D4D9-4A1C-B83C-E3CAC5DC96F4}" type="sibTrans" cxnId="{73AF10D5-A9CF-4266-A66D-A53E99700192}">
      <dgm:prSet/>
      <dgm:spPr/>
      <dgm:t>
        <a:bodyPr/>
        <a:lstStyle/>
        <a:p>
          <a:endParaRPr lang="en-US"/>
        </a:p>
      </dgm:t>
    </dgm:pt>
    <dgm:pt modelId="{B17C4C29-DD80-45AA-B4CB-895BD5691DE1}" type="pres">
      <dgm:prSet presAssocID="{D4B06345-9341-4E13-9C43-C6290C18E87D}" presName="diagram" presStyleCnt="0">
        <dgm:presLayoutVars>
          <dgm:dir/>
          <dgm:resizeHandles val="exact"/>
        </dgm:presLayoutVars>
      </dgm:prSet>
      <dgm:spPr/>
    </dgm:pt>
    <dgm:pt modelId="{F50D3C18-E3D9-4ED7-9F3A-B086576F8379}" type="pres">
      <dgm:prSet presAssocID="{819A2D04-EDBD-4279-922D-278AA94E700E}" presName="node" presStyleLbl="node1" presStyleIdx="0" presStyleCnt="6">
        <dgm:presLayoutVars>
          <dgm:bulletEnabled val="1"/>
        </dgm:presLayoutVars>
      </dgm:prSet>
      <dgm:spPr/>
    </dgm:pt>
    <dgm:pt modelId="{48C6DDB6-1A62-4208-8EA0-B497AB9D0968}" type="pres">
      <dgm:prSet presAssocID="{67763CF7-30E8-4865-8B56-EF24EAC3BBE1}" presName="sibTrans" presStyleCnt="0"/>
      <dgm:spPr/>
    </dgm:pt>
    <dgm:pt modelId="{D1DE03C5-A3A0-4B8C-8189-584605C59D73}" type="pres">
      <dgm:prSet presAssocID="{982F23EF-2033-407C-A54B-7CED03A49AD4}" presName="node" presStyleLbl="node1" presStyleIdx="1" presStyleCnt="6">
        <dgm:presLayoutVars>
          <dgm:bulletEnabled val="1"/>
        </dgm:presLayoutVars>
      </dgm:prSet>
      <dgm:spPr/>
    </dgm:pt>
    <dgm:pt modelId="{A3AD2238-65EA-495E-A18E-F09D2E908DAF}" type="pres">
      <dgm:prSet presAssocID="{1784130D-40F0-4FB9-881C-9BD032E4B4FB}" presName="sibTrans" presStyleCnt="0"/>
      <dgm:spPr/>
    </dgm:pt>
    <dgm:pt modelId="{C70308AE-D97A-472A-9CF7-18D39F9A8CB3}" type="pres">
      <dgm:prSet presAssocID="{74ACAEF7-C795-4972-9D5C-EA4B97A4BD39}" presName="node" presStyleLbl="node1" presStyleIdx="2" presStyleCnt="6">
        <dgm:presLayoutVars>
          <dgm:bulletEnabled val="1"/>
        </dgm:presLayoutVars>
      </dgm:prSet>
      <dgm:spPr/>
    </dgm:pt>
    <dgm:pt modelId="{31A44221-E733-4882-97B4-F4BAA3234E35}" type="pres">
      <dgm:prSet presAssocID="{01C9C6DD-C37B-453A-8050-A3014A56063D}" presName="sibTrans" presStyleCnt="0"/>
      <dgm:spPr/>
    </dgm:pt>
    <dgm:pt modelId="{635295D9-2615-43FE-9605-4686D25C39EF}" type="pres">
      <dgm:prSet presAssocID="{BB1BDEA1-2642-4BCF-B839-F1527A2C78F6}" presName="node" presStyleLbl="node1" presStyleIdx="3" presStyleCnt="6">
        <dgm:presLayoutVars>
          <dgm:bulletEnabled val="1"/>
        </dgm:presLayoutVars>
      </dgm:prSet>
      <dgm:spPr/>
    </dgm:pt>
    <dgm:pt modelId="{86FE9FAE-FDE9-489A-9BCF-BE3B2EB43311}" type="pres">
      <dgm:prSet presAssocID="{4816F60B-0CDF-455A-9FBA-CBA245A8D633}" presName="sibTrans" presStyleCnt="0"/>
      <dgm:spPr/>
    </dgm:pt>
    <dgm:pt modelId="{D1210596-BF0A-4340-960E-A00E4C485DCB}" type="pres">
      <dgm:prSet presAssocID="{F96991F4-6DFE-4D98-810E-71B786704FE8}" presName="node" presStyleLbl="node1" presStyleIdx="4" presStyleCnt="6">
        <dgm:presLayoutVars>
          <dgm:bulletEnabled val="1"/>
        </dgm:presLayoutVars>
      </dgm:prSet>
      <dgm:spPr/>
    </dgm:pt>
    <dgm:pt modelId="{38C04373-4FF3-4ED5-93AC-62854F68AB1B}" type="pres">
      <dgm:prSet presAssocID="{67F6BFEF-C570-4A30-92A1-2404A3075EFF}" presName="sibTrans" presStyleCnt="0"/>
      <dgm:spPr/>
    </dgm:pt>
    <dgm:pt modelId="{B3AC9E47-3781-48EF-8EF9-E3ADF2F2C4A3}" type="pres">
      <dgm:prSet presAssocID="{96839D0B-A683-4944-A785-8EB014BADDA7}" presName="node" presStyleLbl="node1" presStyleIdx="5" presStyleCnt="6">
        <dgm:presLayoutVars>
          <dgm:bulletEnabled val="1"/>
        </dgm:presLayoutVars>
      </dgm:prSet>
      <dgm:spPr/>
    </dgm:pt>
  </dgm:ptLst>
  <dgm:cxnLst>
    <dgm:cxn modelId="{FBEF9B36-9DCF-4C82-BC0A-B80BF16D4333}" srcId="{D4B06345-9341-4E13-9C43-C6290C18E87D}" destId="{982F23EF-2033-407C-A54B-7CED03A49AD4}" srcOrd="1" destOrd="0" parTransId="{58C2E905-E818-4169-A915-FD18F352081C}" sibTransId="{1784130D-40F0-4FB9-881C-9BD032E4B4FB}"/>
    <dgm:cxn modelId="{AA36B23A-36A5-4C8E-875B-B2F58AFCB747}" type="presOf" srcId="{74ACAEF7-C795-4972-9D5C-EA4B97A4BD39}" destId="{C70308AE-D97A-472A-9CF7-18D39F9A8CB3}" srcOrd="0" destOrd="0" presId="urn:microsoft.com/office/officeart/2005/8/layout/default"/>
    <dgm:cxn modelId="{407C9D5B-8FB2-46F4-920D-BD81A4C7F329}" srcId="{D4B06345-9341-4E13-9C43-C6290C18E87D}" destId="{819A2D04-EDBD-4279-922D-278AA94E700E}" srcOrd="0" destOrd="0" parTransId="{720A295B-793B-4316-99D4-B3D561527343}" sibTransId="{67763CF7-30E8-4865-8B56-EF24EAC3BBE1}"/>
    <dgm:cxn modelId="{653E1248-C581-469D-8FC7-F7A10F49709F}" srcId="{D4B06345-9341-4E13-9C43-C6290C18E87D}" destId="{74ACAEF7-C795-4972-9D5C-EA4B97A4BD39}" srcOrd="2" destOrd="0" parTransId="{8CDC086A-89A3-4C19-90F4-F0185CE2F74C}" sibTransId="{01C9C6DD-C37B-453A-8050-A3014A56063D}"/>
    <dgm:cxn modelId="{1527D555-9D1E-4A9D-9AA0-8DE339A5269F}" srcId="{D4B06345-9341-4E13-9C43-C6290C18E87D}" destId="{BB1BDEA1-2642-4BCF-B839-F1527A2C78F6}" srcOrd="3" destOrd="0" parTransId="{0DA8B717-9A00-484F-A8D4-ED3375785BD6}" sibTransId="{4816F60B-0CDF-455A-9FBA-CBA245A8D633}"/>
    <dgm:cxn modelId="{6796BA57-FBDA-4D11-B9E6-EA8B5E68355F}" type="presOf" srcId="{BB1BDEA1-2642-4BCF-B839-F1527A2C78F6}" destId="{635295D9-2615-43FE-9605-4686D25C39EF}" srcOrd="0" destOrd="0" presId="urn:microsoft.com/office/officeart/2005/8/layout/default"/>
    <dgm:cxn modelId="{902AB89A-DB10-4AE7-9F1F-23927EB359DF}" srcId="{D4B06345-9341-4E13-9C43-C6290C18E87D}" destId="{F96991F4-6DFE-4D98-810E-71B786704FE8}" srcOrd="4" destOrd="0" parTransId="{62EA5E9F-C748-43AC-8E80-9D3C093EEEA4}" sibTransId="{67F6BFEF-C570-4A30-92A1-2404A3075EFF}"/>
    <dgm:cxn modelId="{F2CA1C9E-B8B5-4A40-B451-823D0B35691F}" type="presOf" srcId="{D4B06345-9341-4E13-9C43-C6290C18E87D}" destId="{B17C4C29-DD80-45AA-B4CB-895BD5691DE1}" srcOrd="0" destOrd="0" presId="urn:microsoft.com/office/officeart/2005/8/layout/default"/>
    <dgm:cxn modelId="{BBAD809E-624A-43FF-870B-D3F631D62555}" type="presOf" srcId="{819A2D04-EDBD-4279-922D-278AA94E700E}" destId="{F50D3C18-E3D9-4ED7-9F3A-B086576F8379}" srcOrd="0" destOrd="0" presId="urn:microsoft.com/office/officeart/2005/8/layout/default"/>
    <dgm:cxn modelId="{81D3BFB1-6173-4BF4-A84B-E1F8B2478896}" type="presOf" srcId="{96839D0B-A683-4944-A785-8EB014BADDA7}" destId="{B3AC9E47-3781-48EF-8EF9-E3ADF2F2C4A3}" srcOrd="0" destOrd="0" presId="urn:microsoft.com/office/officeart/2005/8/layout/default"/>
    <dgm:cxn modelId="{BD69B0C7-90CB-4FA9-A9A2-4ECA1B10C897}" type="presOf" srcId="{F96991F4-6DFE-4D98-810E-71B786704FE8}" destId="{D1210596-BF0A-4340-960E-A00E4C485DCB}" srcOrd="0" destOrd="0" presId="urn:microsoft.com/office/officeart/2005/8/layout/default"/>
    <dgm:cxn modelId="{73AF10D5-A9CF-4266-A66D-A53E99700192}" srcId="{D4B06345-9341-4E13-9C43-C6290C18E87D}" destId="{96839D0B-A683-4944-A785-8EB014BADDA7}" srcOrd="5" destOrd="0" parTransId="{5EE6540D-63F4-4946-851C-45475615DBDC}" sibTransId="{3A0A48B2-D4D9-4A1C-B83C-E3CAC5DC96F4}"/>
    <dgm:cxn modelId="{7FFA1EDE-89D8-4D7D-9012-3E19EA2E5508}" type="presOf" srcId="{982F23EF-2033-407C-A54B-7CED03A49AD4}" destId="{D1DE03C5-A3A0-4B8C-8189-584605C59D73}" srcOrd="0" destOrd="0" presId="urn:microsoft.com/office/officeart/2005/8/layout/default"/>
    <dgm:cxn modelId="{345885C3-9E54-4A0D-8939-C2F5E975784C}" type="presParOf" srcId="{B17C4C29-DD80-45AA-B4CB-895BD5691DE1}" destId="{F50D3C18-E3D9-4ED7-9F3A-B086576F8379}" srcOrd="0" destOrd="0" presId="urn:microsoft.com/office/officeart/2005/8/layout/default"/>
    <dgm:cxn modelId="{2A684EEC-F576-4A2A-A117-942ECDE4D0D9}" type="presParOf" srcId="{B17C4C29-DD80-45AA-B4CB-895BD5691DE1}" destId="{48C6DDB6-1A62-4208-8EA0-B497AB9D0968}" srcOrd="1" destOrd="0" presId="urn:microsoft.com/office/officeart/2005/8/layout/default"/>
    <dgm:cxn modelId="{8B67C5EF-FBC1-4A6E-AE8A-E66FDAFF267C}" type="presParOf" srcId="{B17C4C29-DD80-45AA-B4CB-895BD5691DE1}" destId="{D1DE03C5-A3A0-4B8C-8189-584605C59D73}" srcOrd="2" destOrd="0" presId="urn:microsoft.com/office/officeart/2005/8/layout/default"/>
    <dgm:cxn modelId="{C33ACBF1-973D-4023-B38D-1E00B829B2F8}" type="presParOf" srcId="{B17C4C29-DD80-45AA-B4CB-895BD5691DE1}" destId="{A3AD2238-65EA-495E-A18E-F09D2E908DAF}" srcOrd="3" destOrd="0" presId="urn:microsoft.com/office/officeart/2005/8/layout/default"/>
    <dgm:cxn modelId="{4108FF0C-E62F-4566-9FFD-39C373EC67B4}" type="presParOf" srcId="{B17C4C29-DD80-45AA-B4CB-895BD5691DE1}" destId="{C70308AE-D97A-472A-9CF7-18D39F9A8CB3}" srcOrd="4" destOrd="0" presId="urn:microsoft.com/office/officeart/2005/8/layout/default"/>
    <dgm:cxn modelId="{FFDBFD7E-BA8C-481E-9001-DB7C999A56FC}" type="presParOf" srcId="{B17C4C29-DD80-45AA-B4CB-895BD5691DE1}" destId="{31A44221-E733-4882-97B4-F4BAA3234E35}" srcOrd="5" destOrd="0" presId="urn:microsoft.com/office/officeart/2005/8/layout/default"/>
    <dgm:cxn modelId="{78AA9A99-B092-4A06-8125-405209B91476}" type="presParOf" srcId="{B17C4C29-DD80-45AA-B4CB-895BD5691DE1}" destId="{635295D9-2615-43FE-9605-4686D25C39EF}" srcOrd="6" destOrd="0" presId="urn:microsoft.com/office/officeart/2005/8/layout/default"/>
    <dgm:cxn modelId="{250445A8-20E3-4716-AB1A-78DD7D7F51C7}" type="presParOf" srcId="{B17C4C29-DD80-45AA-B4CB-895BD5691DE1}" destId="{86FE9FAE-FDE9-489A-9BCF-BE3B2EB43311}" srcOrd="7" destOrd="0" presId="urn:microsoft.com/office/officeart/2005/8/layout/default"/>
    <dgm:cxn modelId="{8B154430-98E1-4170-9445-0D579C688A8B}" type="presParOf" srcId="{B17C4C29-DD80-45AA-B4CB-895BD5691DE1}" destId="{D1210596-BF0A-4340-960E-A00E4C485DCB}" srcOrd="8" destOrd="0" presId="urn:microsoft.com/office/officeart/2005/8/layout/default"/>
    <dgm:cxn modelId="{6674271C-F995-4EC5-A15C-D25A56D4C82C}" type="presParOf" srcId="{B17C4C29-DD80-45AA-B4CB-895BD5691DE1}" destId="{38C04373-4FF3-4ED5-93AC-62854F68AB1B}" srcOrd="9" destOrd="0" presId="urn:microsoft.com/office/officeart/2005/8/layout/default"/>
    <dgm:cxn modelId="{FB70F8FC-065D-4636-8AAA-671E6813E187}" type="presParOf" srcId="{B17C4C29-DD80-45AA-B4CB-895BD5691DE1}" destId="{B3AC9E47-3781-48EF-8EF9-E3ADF2F2C4A3}" srcOrd="1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71C25CDC-2D06-4A56-96A3-AA4345CD87C8}" type="doc">
      <dgm:prSet loTypeId="urn:microsoft.com/office/officeart/2005/8/layout/venn1" loCatId="relationship" qsTypeId="urn:microsoft.com/office/officeart/2005/8/quickstyle/simple1" qsCatId="simple" csTypeId="urn:microsoft.com/office/officeart/2005/8/colors/colorful1" csCatId="colorful"/>
      <dgm:spPr/>
      <dgm:t>
        <a:bodyPr/>
        <a:lstStyle/>
        <a:p>
          <a:endParaRPr lang="en-US"/>
        </a:p>
      </dgm:t>
    </dgm:pt>
    <dgm:pt modelId="{EFDAB7BF-9495-416D-ACE4-7218E133D320}">
      <dgm:prSet/>
      <dgm:spPr/>
      <dgm:t>
        <a:bodyPr/>
        <a:lstStyle/>
        <a:p>
          <a:r>
            <a:rPr lang="en-US"/>
            <a:t>Scalability</a:t>
          </a:r>
        </a:p>
      </dgm:t>
    </dgm:pt>
    <dgm:pt modelId="{CD9D5A35-805E-4303-A68F-229E69770026}" type="parTrans" cxnId="{923047AD-6529-4C7B-8944-796796591AA8}">
      <dgm:prSet/>
      <dgm:spPr/>
      <dgm:t>
        <a:bodyPr/>
        <a:lstStyle/>
        <a:p>
          <a:endParaRPr lang="en-US"/>
        </a:p>
      </dgm:t>
    </dgm:pt>
    <dgm:pt modelId="{E22F3040-A933-43D1-8913-AB7D9EDC1E41}" type="sibTrans" cxnId="{923047AD-6529-4C7B-8944-796796591AA8}">
      <dgm:prSet/>
      <dgm:spPr/>
      <dgm:t>
        <a:bodyPr/>
        <a:lstStyle/>
        <a:p>
          <a:endParaRPr lang="en-US"/>
        </a:p>
      </dgm:t>
    </dgm:pt>
    <dgm:pt modelId="{CA2EBB1E-34E8-4EB4-A75D-967065470D04}">
      <dgm:prSet/>
      <dgm:spPr/>
      <dgm:t>
        <a:bodyPr/>
        <a:lstStyle/>
        <a:p>
          <a:r>
            <a:rPr lang="en-US"/>
            <a:t>Dimensionality</a:t>
          </a:r>
        </a:p>
      </dgm:t>
    </dgm:pt>
    <dgm:pt modelId="{59E4B4FC-FE97-41E6-992A-AEBF7D793E63}" type="parTrans" cxnId="{5F052C69-9789-4513-8B8A-76A162417163}">
      <dgm:prSet/>
      <dgm:spPr/>
      <dgm:t>
        <a:bodyPr/>
        <a:lstStyle/>
        <a:p>
          <a:endParaRPr lang="en-US"/>
        </a:p>
      </dgm:t>
    </dgm:pt>
    <dgm:pt modelId="{653B4DA0-0578-48B7-BA47-348482B42195}" type="sibTrans" cxnId="{5F052C69-9789-4513-8B8A-76A162417163}">
      <dgm:prSet/>
      <dgm:spPr/>
      <dgm:t>
        <a:bodyPr/>
        <a:lstStyle/>
        <a:p>
          <a:endParaRPr lang="en-US"/>
        </a:p>
      </dgm:t>
    </dgm:pt>
    <dgm:pt modelId="{A0D0394C-25E3-4906-8F7A-E35F55D5B306}">
      <dgm:prSet/>
      <dgm:spPr/>
      <dgm:t>
        <a:bodyPr/>
        <a:lstStyle/>
        <a:p>
          <a:r>
            <a:rPr lang="en-US"/>
            <a:t>Complexity and heterogeneous data</a:t>
          </a:r>
        </a:p>
      </dgm:t>
    </dgm:pt>
    <dgm:pt modelId="{8BBA0B14-3878-44EC-9497-6883D42D04AB}" type="parTrans" cxnId="{32E2DFD6-746A-4F55-8EAE-9C6CA6DC575D}">
      <dgm:prSet/>
      <dgm:spPr/>
      <dgm:t>
        <a:bodyPr/>
        <a:lstStyle/>
        <a:p>
          <a:endParaRPr lang="en-US"/>
        </a:p>
      </dgm:t>
    </dgm:pt>
    <dgm:pt modelId="{F5BD1C6E-82DC-4627-ACFB-277872139F42}" type="sibTrans" cxnId="{32E2DFD6-746A-4F55-8EAE-9C6CA6DC575D}">
      <dgm:prSet/>
      <dgm:spPr/>
      <dgm:t>
        <a:bodyPr/>
        <a:lstStyle/>
        <a:p>
          <a:endParaRPr lang="en-US"/>
        </a:p>
      </dgm:t>
    </dgm:pt>
    <dgm:pt modelId="{2286B631-5A4A-4918-9BDA-D03E4C5ADCB7}">
      <dgm:prSet/>
      <dgm:spPr/>
      <dgm:t>
        <a:bodyPr/>
        <a:lstStyle/>
        <a:p>
          <a:r>
            <a:rPr lang="en-US"/>
            <a:t>Data quality</a:t>
          </a:r>
        </a:p>
      </dgm:t>
    </dgm:pt>
    <dgm:pt modelId="{F7069A90-5CD0-4904-B984-E98BE3967A12}" type="parTrans" cxnId="{1B05B805-5382-4F47-A395-E25F49849092}">
      <dgm:prSet/>
      <dgm:spPr/>
      <dgm:t>
        <a:bodyPr/>
        <a:lstStyle/>
        <a:p>
          <a:endParaRPr lang="en-US"/>
        </a:p>
      </dgm:t>
    </dgm:pt>
    <dgm:pt modelId="{FCB702E3-BB98-49A1-954D-03EE3C124C74}" type="sibTrans" cxnId="{1B05B805-5382-4F47-A395-E25F49849092}">
      <dgm:prSet/>
      <dgm:spPr/>
      <dgm:t>
        <a:bodyPr/>
        <a:lstStyle/>
        <a:p>
          <a:endParaRPr lang="en-US"/>
        </a:p>
      </dgm:t>
    </dgm:pt>
    <dgm:pt modelId="{7A3EEB0B-10F7-470B-8BE1-ECE9A8D91956}">
      <dgm:prSet/>
      <dgm:spPr/>
      <dgm:t>
        <a:bodyPr/>
        <a:lstStyle/>
        <a:p>
          <a:r>
            <a:rPr lang="en-US"/>
            <a:t>Data ownership and privacy</a:t>
          </a:r>
        </a:p>
      </dgm:t>
    </dgm:pt>
    <dgm:pt modelId="{82AF977E-F865-46A6-BE87-E6578589F1EC}" type="parTrans" cxnId="{7DB6DF9B-9BE3-48C1-966E-3AAD13ABE786}">
      <dgm:prSet/>
      <dgm:spPr/>
      <dgm:t>
        <a:bodyPr/>
        <a:lstStyle/>
        <a:p>
          <a:endParaRPr lang="en-US"/>
        </a:p>
      </dgm:t>
    </dgm:pt>
    <dgm:pt modelId="{97E43BDD-41F5-40C3-A83C-E7A5E180F900}" type="sibTrans" cxnId="{7DB6DF9B-9BE3-48C1-966E-3AAD13ABE786}">
      <dgm:prSet/>
      <dgm:spPr/>
      <dgm:t>
        <a:bodyPr/>
        <a:lstStyle/>
        <a:p>
          <a:endParaRPr lang="en-US"/>
        </a:p>
      </dgm:t>
    </dgm:pt>
    <dgm:pt modelId="{AE0A0B2D-E259-42F4-8FFE-8CB69F463966}" type="pres">
      <dgm:prSet presAssocID="{71C25CDC-2D06-4A56-96A3-AA4345CD87C8}" presName="compositeShape" presStyleCnt="0">
        <dgm:presLayoutVars>
          <dgm:chMax val="7"/>
          <dgm:dir/>
          <dgm:resizeHandles val="exact"/>
        </dgm:presLayoutVars>
      </dgm:prSet>
      <dgm:spPr/>
    </dgm:pt>
    <dgm:pt modelId="{B9B3BE2A-F344-40BD-B3DD-91DA89C43B54}" type="pres">
      <dgm:prSet presAssocID="{EFDAB7BF-9495-416D-ACE4-7218E133D320}" presName="circ1" presStyleLbl="vennNode1" presStyleIdx="0" presStyleCnt="5"/>
      <dgm:spPr/>
    </dgm:pt>
    <dgm:pt modelId="{7A7CF920-A607-4E60-A259-3FA2F087021C}" type="pres">
      <dgm:prSet presAssocID="{EFDAB7BF-9495-416D-ACE4-7218E133D320}" presName="circ1Tx" presStyleLbl="revTx" presStyleIdx="0" presStyleCnt="0">
        <dgm:presLayoutVars>
          <dgm:chMax val="0"/>
          <dgm:chPref val="0"/>
          <dgm:bulletEnabled val="1"/>
        </dgm:presLayoutVars>
      </dgm:prSet>
      <dgm:spPr/>
    </dgm:pt>
    <dgm:pt modelId="{4C2B0DC5-5458-4792-BFB3-8B3BE3EE5215}" type="pres">
      <dgm:prSet presAssocID="{CA2EBB1E-34E8-4EB4-A75D-967065470D04}" presName="circ2" presStyleLbl="vennNode1" presStyleIdx="1" presStyleCnt="5"/>
      <dgm:spPr/>
    </dgm:pt>
    <dgm:pt modelId="{50753CFA-0E34-4327-9240-5CE9F311A408}" type="pres">
      <dgm:prSet presAssocID="{CA2EBB1E-34E8-4EB4-A75D-967065470D04}" presName="circ2Tx" presStyleLbl="revTx" presStyleIdx="0" presStyleCnt="0">
        <dgm:presLayoutVars>
          <dgm:chMax val="0"/>
          <dgm:chPref val="0"/>
          <dgm:bulletEnabled val="1"/>
        </dgm:presLayoutVars>
      </dgm:prSet>
      <dgm:spPr/>
    </dgm:pt>
    <dgm:pt modelId="{7F2C7B14-4404-4299-A2D6-957D7740B144}" type="pres">
      <dgm:prSet presAssocID="{A0D0394C-25E3-4906-8F7A-E35F55D5B306}" presName="circ3" presStyleLbl="vennNode1" presStyleIdx="2" presStyleCnt="5"/>
      <dgm:spPr/>
    </dgm:pt>
    <dgm:pt modelId="{7D249A37-86C2-44F5-BC63-33E8F9AA25CD}" type="pres">
      <dgm:prSet presAssocID="{A0D0394C-25E3-4906-8F7A-E35F55D5B306}" presName="circ3Tx" presStyleLbl="revTx" presStyleIdx="0" presStyleCnt="0">
        <dgm:presLayoutVars>
          <dgm:chMax val="0"/>
          <dgm:chPref val="0"/>
          <dgm:bulletEnabled val="1"/>
        </dgm:presLayoutVars>
      </dgm:prSet>
      <dgm:spPr/>
    </dgm:pt>
    <dgm:pt modelId="{1CF60683-2694-4117-B197-4E5EB9EBF79F}" type="pres">
      <dgm:prSet presAssocID="{2286B631-5A4A-4918-9BDA-D03E4C5ADCB7}" presName="circ4" presStyleLbl="vennNode1" presStyleIdx="3" presStyleCnt="5"/>
      <dgm:spPr/>
    </dgm:pt>
    <dgm:pt modelId="{AB22A041-B958-4A94-862E-076B3D975462}" type="pres">
      <dgm:prSet presAssocID="{2286B631-5A4A-4918-9BDA-D03E4C5ADCB7}" presName="circ4Tx" presStyleLbl="revTx" presStyleIdx="0" presStyleCnt="0">
        <dgm:presLayoutVars>
          <dgm:chMax val="0"/>
          <dgm:chPref val="0"/>
          <dgm:bulletEnabled val="1"/>
        </dgm:presLayoutVars>
      </dgm:prSet>
      <dgm:spPr/>
    </dgm:pt>
    <dgm:pt modelId="{F68617DB-6275-4FD2-9E43-21E969793D01}" type="pres">
      <dgm:prSet presAssocID="{7A3EEB0B-10F7-470B-8BE1-ECE9A8D91956}" presName="circ5" presStyleLbl="vennNode1" presStyleIdx="4" presStyleCnt="5"/>
      <dgm:spPr/>
    </dgm:pt>
    <dgm:pt modelId="{4652FF89-A878-47EA-8EA9-F393C5FF580C}" type="pres">
      <dgm:prSet presAssocID="{7A3EEB0B-10F7-470B-8BE1-ECE9A8D91956}" presName="circ5Tx" presStyleLbl="revTx" presStyleIdx="0" presStyleCnt="0">
        <dgm:presLayoutVars>
          <dgm:chMax val="0"/>
          <dgm:chPref val="0"/>
          <dgm:bulletEnabled val="1"/>
        </dgm:presLayoutVars>
      </dgm:prSet>
      <dgm:spPr/>
    </dgm:pt>
  </dgm:ptLst>
  <dgm:cxnLst>
    <dgm:cxn modelId="{1B05B805-5382-4F47-A395-E25F49849092}" srcId="{71C25CDC-2D06-4A56-96A3-AA4345CD87C8}" destId="{2286B631-5A4A-4918-9BDA-D03E4C5ADCB7}" srcOrd="3" destOrd="0" parTransId="{F7069A90-5CD0-4904-B984-E98BE3967A12}" sibTransId="{FCB702E3-BB98-49A1-954D-03EE3C124C74}"/>
    <dgm:cxn modelId="{A5F9850A-59C2-437B-8536-CAFBD2ADFD45}" type="presOf" srcId="{7A3EEB0B-10F7-470B-8BE1-ECE9A8D91956}" destId="{4652FF89-A878-47EA-8EA9-F393C5FF580C}" srcOrd="0" destOrd="0" presId="urn:microsoft.com/office/officeart/2005/8/layout/venn1"/>
    <dgm:cxn modelId="{E0FBCD64-846E-4341-8EBC-CC212BB36537}" type="presOf" srcId="{2286B631-5A4A-4918-9BDA-D03E4C5ADCB7}" destId="{AB22A041-B958-4A94-862E-076B3D975462}" srcOrd="0" destOrd="0" presId="urn:microsoft.com/office/officeart/2005/8/layout/venn1"/>
    <dgm:cxn modelId="{5F052C69-9789-4513-8B8A-76A162417163}" srcId="{71C25CDC-2D06-4A56-96A3-AA4345CD87C8}" destId="{CA2EBB1E-34E8-4EB4-A75D-967065470D04}" srcOrd="1" destOrd="0" parTransId="{59E4B4FC-FE97-41E6-992A-AEBF7D793E63}" sibTransId="{653B4DA0-0578-48B7-BA47-348482B42195}"/>
    <dgm:cxn modelId="{7DB6DF9B-9BE3-48C1-966E-3AAD13ABE786}" srcId="{71C25CDC-2D06-4A56-96A3-AA4345CD87C8}" destId="{7A3EEB0B-10F7-470B-8BE1-ECE9A8D91956}" srcOrd="4" destOrd="0" parTransId="{82AF977E-F865-46A6-BE87-E6578589F1EC}" sibTransId="{97E43BDD-41F5-40C3-A83C-E7A5E180F900}"/>
    <dgm:cxn modelId="{B87168A1-55B3-457C-B17B-C9B01A646BDE}" type="presOf" srcId="{A0D0394C-25E3-4906-8F7A-E35F55D5B306}" destId="{7D249A37-86C2-44F5-BC63-33E8F9AA25CD}" srcOrd="0" destOrd="0" presId="urn:microsoft.com/office/officeart/2005/8/layout/venn1"/>
    <dgm:cxn modelId="{923047AD-6529-4C7B-8944-796796591AA8}" srcId="{71C25CDC-2D06-4A56-96A3-AA4345CD87C8}" destId="{EFDAB7BF-9495-416D-ACE4-7218E133D320}" srcOrd="0" destOrd="0" parTransId="{CD9D5A35-805E-4303-A68F-229E69770026}" sibTransId="{E22F3040-A933-43D1-8913-AB7D9EDC1E41}"/>
    <dgm:cxn modelId="{ED6522C3-BAF2-4476-BCA3-84F37C816EF2}" type="presOf" srcId="{EFDAB7BF-9495-416D-ACE4-7218E133D320}" destId="{7A7CF920-A607-4E60-A259-3FA2F087021C}" srcOrd="0" destOrd="0" presId="urn:microsoft.com/office/officeart/2005/8/layout/venn1"/>
    <dgm:cxn modelId="{E6B407C4-855B-4B23-AB0D-4671BF6FEFB9}" type="presOf" srcId="{CA2EBB1E-34E8-4EB4-A75D-967065470D04}" destId="{50753CFA-0E34-4327-9240-5CE9F311A408}" srcOrd="0" destOrd="0" presId="urn:microsoft.com/office/officeart/2005/8/layout/venn1"/>
    <dgm:cxn modelId="{32E2DFD6-746A-4F55-8EAE-9C6CA6DC575D}" srcId="{71C25CDC-2D06-4A56-96A3-AA4345CD87C8}" destId="{A0D0394C-25E3-4906-8F7A-E35F55D5B306}" srcOrd="2" destOrd="0" parTransId="{8BBA0B14-3878-44EC-9497-6883D42D04AB}" sibTransId="{F5BD1C6E-82DC-4627-ACFB-277872139F42}"/>
    <dgm:cxn modelId="{84549AF3-5D75-4EAF-A0E2-D55B7947F7B9}" type="presOf" srcId="{71C25CDC-2D06-4A56-96A3-AA4345CD87C8}" destId="{AE0A0B2D-E259-42F4-8FFE-8CB69F463966}" srcOrd="0" destOrd="0" presId="urn:microsoft.com/office/officeart/2005/8/layout/venn1"/>
    <dgm:cxn modelId="{B1BFB917-0A06-46AB-B1EA-294B41A8D4EF}" type="presParOf" srcId="{AE0A0B2D-E259-42F4-8FFE-8CB69F463966}" destId="{B9B3BE2A-F344-40BD-B3DD-91DA89C43B54}" srcOrd="0" destOrd="0" presId="urn:microsoft.com/office/officeart/2005/8/layout/venn1"/>
    <dgm:cxn modelId="{849529B6-4F9C-4E24-98E4-E2A5AC06B34A}" type="presParOf" srcId="{AE0A0B2D-E259-42F4-8FFE-8CB69F463966}" destId="{7A7CF920-A607-4E60-A259-3FA2F087021C}" srcOrd="1" destOrd="0" presId="urn:microsoft.com/office/officeart/2005/8/layout/venn1"/>
    <dgm:cxn modelId="{C0ED59B5-3ADB-408E-8ECA-84BDBC1A29CE}" type="presParOf" srcId="{AE0A0B2D-E259-42F4-8FFE-8CB69F463966}" destId="{4C2B0DC5-5458-4792-BFB3-8B3BE3EE5215}" srcOrd="2" destOrd="0" presId="urn:microsoft.com/office/officeart/2005/8/layout/venn1"/>
    <dgm:cxn modelId="{EAAC9949-5A98-4A28-B89F-EC81EBC9985D}" type="presParOf" srcId="{AE0A0B2D-E259-42F4-8FFE-8CB69F463966}" destId="{50753CFA-0E34-4327-9240-5CE9F311A408}" srcOrd="3" destOrd="0" presId="urn:microsoft.com/office/officeart/2005/8/layout/venn1"/>
    <dgm:cxn modelId="{73560A81-C070-4204-A07C-4FD8CC1573B4}" type="presParOf" srcId="{AE0A0B2D-E259-42F4-8FFE-8CB69F463966}" destId="{7F2C7B14-4404-4299-A2D6-957D7740B144}" srcOrd="4" destOrd="0" presId="urn:microsoft.com/office/officeart/2005/8/layout/venn1"/>
    <dgm:cxn modelId="{2BCD4CCA-C246-4880-9A3F-143BB72EE364}" type="presParOf" srcId="{AE0A0B2D-E259-42F4-8FFE-8CB69F463966}" destId="{7D249A37-86C2-44F5-BC63-33E8F9AA25CD}" srcOrd="5" destOrd="0" presId="urn:microsoft.com/office/officeart/2005/8/layout/venn1"/>
    <dgm:cxn modelId="{8227932B-B2E3-4BA3-BF24-2F37477D79D3}" type="presParOf" srcId="{AE0A0B2D-E259-42F4-8FFE-8CB69F463966}" destId="{1CF60683-2694-4117-B197-4E5EB9EBF79F}" srcOrd="6" destOrd="0" presId="urn:microsoft.com/office/officeart/2005/8/layout/venn1"/>
    <dgm:cxn modelId="{35B4DE6D-E30E-4C3E-BD5C-EBAD0A2DDB90}" type="presParOf" srcId="{AE0A0B2D-E259-42F4-8FFE-8CB69F463966}" destId="{AB22A041-B958-4A94-862E-076B3D975462}" srcOrd="7" destOrd="0" presId="urn:microsoft.com/office/officeart/2005/8/layout/venn1"/>
    <dgm:cxn modelId="{1DAFEE4E-D91B-49B1-A7CC-A53C703A5606}" type="presParOf" srcId="{AE0A0B2D-E259-42F4-8FFE-8CB69F463966}" destId="{F68617DB-6275-4FD2-9E43-21E969793D01}" srcOrd="8" destOrd="0" presId="urn:microsoft.com/office/officeart/2005/8/layout/venn1"/>
    <dgm:cxn modelId="{84825C3F-6D67-4019-907F-789195B16014}" type="presParOf" srcId="{AE0A0B2D-E259-42F4-8FFE-8CB69F463966}" destId="{4652FF89-A878-47EA-8EA9-F393C5FF580C}" srcOrd="9" destOrd="0" presId="urn:microsoft.com/office/officeart/2005/8/layout/ven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EDF2682D-3F51-47C9-A0B7-ADC2838837A7}" type="doc">
      <dgm:prSet loTypeId="urn:microsoft.com/office/officeart/2005/8/layout/default" loCatId="list" qsTypeId="urn:microsoft.com/office/officeart/2005/8/quickstyle/simple1" qsCatId="simple" csTypeId="urn:microsoft.com/office/officeart/2005/8/colors/colorful1" csCatId="colorful"/>
      <dgm:spPr/>
      <dgm:t>
        <a:bodyPr/>
        <a:lstStyle/>
        <a:p>
          <a:endParaRPr lang="en-US"/>
        </a:p>
      </dgm:t>
    </dgm:pt>
    <dgm:pt modelId="{9853680C-53D6-4903-8996-5F47CB3DCFAC}">
      <dgm:prSet/>
      <dgm:spPr/>
      <dgm:t>
        <a:bodyPr/>
        <a:lstStyle/>
        <a:p>
          <a:r>
            <a:rPr lang="en-US" dirty="0"/>
            <a:t>Simple graphical user interface</a:t>
          </a:r>
        </a:p>
      </dgm:t>
    </dgm:pt>
    <dgm:pt modelId="{4899B84F-EC75-4DDA-94A8-41E588A3E3B8}" type="parTrans" cxnId="{EDF18338-755F-43A1-8598-44B2FA855C1D}">
      <dgm:prSet/>
      <dgm:spPr/>
      <dgm:t>
        <a:bodyPr/>
        <a:lstStyle/>
        <a:p>
          <a:endParaRPr lang="en-US"/>
        </a:p>
      </dgm:t>
    </dgm:pt>
    <dgm:pt modelId="{60A8A909-64AB-4307-B3DD-A4A8EEECC223}" type="sibTrans" cxnId="{EDF18338-755F-43A1-8598-44B2FA855C1D}">
      <dgm:prSet/>
      <dgm:spPr/>
      <dgm:t>
        <a:bodyPr/>
        <a:lstStyle/>
        <a:p>
          <a:endParaRPr lang="en-US"/>
        </a:p>
      </dgm:t>
    </dgm:pt>
    <dgm:pt modelId="{5EBA9720-A092-496D-B9BA-D2F735A6A9C7}">
      <dgm:prSet/>
      <dgm:spPr/>
      <dgm:t>
        <a:bodyPr/>
        <a:lstStyle/>
        <a:p>
          <a:r>
            <a:rPr lang="en-US" dirty="0"/>
            <a:t>Process oriented</a:t>
          </a:r>
        </a:p>
      </dgm:t>
    </dgm:pt>
    <dgm:pt modelId="{46C06158-3BBB-429C-9AED-42DB7EEEE3A3}" type="parTrans" cxnId="{6D92765A-DE4D-43BC-A913-05E3671D532A}">
      <dgm:prSet/>
      <dgm:spPr/>
      <dgm:t>
        <a:bodyPr/>
        <a:lstStyle/>
        <a:p>
          <a:endParaRPr lang="en-US"/>
        </a:p>
      </dgm:t>
    </dgm:pt>
    <dgm:pt modelId="{7970FE3B-DDC5-4587-BA4F-1838AD8BEE4A}" type="sibTrans" cxnId="{6D92765A-DE4D-43BC-A913-05E3671D532A}">
      <dgm:prSet/>
      <dgm:spPr/>
      <dgm:t>
        <a:bodyPr/>
        <a:lstStyle/>
        <a:p>
          <a:endParaRPr lang="en-US"/>
        </a:p>
      </dgm:t>
    </dgm:pt>
    <dgm:pt modelId="{508F9E38-953E-4579-B358-0E1AC10B6CF9}">
      <dgm:prSet/>
      <dgm:spPr/>
      <dgm:t>
        <a:bodyPr/>
        <a:lstStyle/>
        <a:p>
          <a:r>
            <a:rPr lang="en-US"/>
            <a:t>Programming oriented</a:t>
          </a:r>
        </a:p>
      </dgm:t>
    </dgm:pt>
    <dgm:pt modelId="{5723E7DA-2D9F-48CC-B4CF-317346521E64}" type="parTrans" cxnId="{A9B64E2F-B477-410D-92D0-DBBEAE05DD03}">
      <dgm:prSet/>
      <dgm:spPr/>
      <dgm:t>
        <a:bodyPr/>
        <a:lstStyle/>
        <a:p>
          <a:endParaRPr lang="en-US"/>
        </a:p>
      </dgm:t>
    </dgm:pt>
    <dgm:pt modelId="{B963E5D1-5B3B-45EC-A528-ED5C8CDBAB7C}" type="sibTrans" cxnId="{A9B64E2F-B477-410D-92D0-DBBEAE05DD03}">
      <dgm:prSet/>
      <dgm:spPr/>
      <dgm:t>
        <a:bodyPr/>
        <a:lstStyle/>
        <a:p>
          <a:endParaRPr lang="en-US"/>
        </a:p>
      </dgm:t>
    </dgm:pt>
    <dgm:pt modelId="{9309D638-BF90-47A2-9BA7-668A83264763}" type="pres">
      <dgm:prSet presAssocID="{EDF2682D-3F51-47C9-A0B7-ADC2838837A7}" presName="diagram" presStyleCnt="0">
        <dgm:presLayoutVars>
          <dgm:dir/>
          <dgm:resizeHandles val="exact"/>
        </dgm:presLayoutVars>
      </dgm:prSet>
      <dgm:spPr/>
    </dgm:pt>
    <dgm:pt modelId="{20F73625-808A-429B-83E1-090BC65E3F19}" type="pres">
      <dgm:prSet presAssocID="{9853680C-53D6-4903-8996-5F47CB3DCFAC}" presName="node" presStyleLbl="node1" presStyleIdx="0" presStyleCnt="3">
        <dgm:presLayoutVars>
          <dgm:bulletEnabled val="1"/>
        </dgm:presLayoutVars>
      </dgm:prSet>
      <dgm:spPr/>
    </dgm:pt>
    <dgm:pt modelId="{4CD1798C-E629-43E9-B548-B6442CD009CD}" type="pres">
      <dgm:prSet presAssocID="{60A8A909-64AB-4307-B3DD-A4A8EEECC223}" presName="sibTrans" presStyleCnt="0"/>
      <dgm:spPr/>
    </dgm:pt>
    <dgm:pt modelId="{8E35DB77-9DA9-403E-980D-1CB9537CE8D5}" type="pres">
      <dgm:prSet presAssocID="{5EBA9720-A092-496D-B9BA-D2F735A6A9C7}" presName="node" presStyleLbl="node1" presStyleIdx="1" presStyleCnt="3">
        <dgm:presLayoutVars>
          <dgm:bulletEnabled val="1"/>
        </dgm:presLayoutVars>
      </dgm:prSet>
      <dgm:spPr/>
    </dgm:pt>
    <dgm:pt modelId="{3334EDB7-F5A0-4E1D-A91E-4F69EEC70A12}" type="pres">
      <dgm:prSet presAssocID="{7970FE3B-DDC5-4587-BA4F-1838AD8BEE4A}" presName="sibTrans" presStyleCnt="0"/>
      <dgm:spPr/>
    </dgm:pt>
    <dgm:pt modelId="{DD2CFA35-7995-4272-95CD-40F65249D8B8}" type="pres">
      <dgm:prSet presAssocID="{508F9E38-953E-4579-B358-0E1AC10B6CF9}" presName="node" presStyleLbl="node1" presStyleIdx="2" presStyleCnt="3">
        <dgm:presLayoutVars>
          <dgm:bulletEnabled val="1"/>
        </dgm:presLayoutVars>
      </dgm:prSet>
      <dgm:spPr/>
    </dgm:pt>
  </dgm:ptLst>
  <dgm:cxnLst>
    <dgm:cxn modelId="{D454A800-76AC-4A1A-B6A7-4D630DF62401}" type="presOf" srcId="{5EBA9720-A092-496D-B9BA-D2F735A6A9C7}" destId="{8E35DB77-9DA9-403E-980D-1CB9537CE8D5}" srcOrd="0" destOrd="0" presId="urn:microsoft.com/office/officeart/2005/8/layout/default"/>
    <dgm:cxn modelId="{4DBC8C29-703A-4D25-8FB9-4D1D52D757B6}" type="presOf" srcId="{EDF2682D-3F51-47C9-A0B7-ADC2838837A7}" destId="{9309D638-BF90-47A2-9BA7-668A83264763}" srcOrd="0" destOrd="0" presId="urn:microsoft.com/office/officeart/2005/8/layout/default"/>
    <dgm:cxn modelId="{A9B64E2F-B477-410D-92D0-DBBEAE05DD03}" srcId="{EDF2682D-3F51-47C9-A0B7-ADC2838837A7}" destId="{508F9E38-953E-4579-B358-0E1AC10B6CF9}" srcOrd="2" destOrd="0" parTransId="{5723E7DA-2D9F-48CC-B4CF-317346521E64}" sibTransId="{B963E5D1-5B3B-45EC-A528-ED5C8CDBAB7C}"/>
    <dgm:cxn modelId="{EDF18338-755F-43A1-8598-44B2FA855C1D}" srcId="{EDF2682D-3F51-47C9-A0B7-ADC2838837A7}" destId="{9853680C-53D6-4903-8996-5F47CB3DCFAC}" srcOrd="0" destOrd="0" parTransId="{4899B84F-EC75-4DDA-94A8-41E588A3E3B8}" sibTransId="{60A8A909-64AB-4307-B3DD-A4A8EEECC223}"/>
    <dgm:cxn modelId="{5546FC54-483D-4C5C-B88A-5E4E772B58D7}" type="presOf" srcId="{9853680C-53D6-4903-8996-5F47CB3DCFAC}" destId="{20F73625-808A-429B-83E1-090BC65E3F19}" srcOrd="0" destOrd="0" presId="urn:microsoft.com/office/officeart/2005/8/layout/default"/>
    <dgm:cxn modelId="{6D92765A-DE4D-43BC-A913-05E3671D532A}" srcId="{EDF2682D-3F51-47C9-A0B7-ADC2838837A7}" destId="{5EBA9720-A092-496D-B9BA-D2F735A6A9C7}" srcOrd="1" destOrd="0" parTransId="{46C06158-3BBB-429C-9AED-42DB7EEEE3A3}" sibTransId="{7970FE3B-DDC5-4587-BA4F-1838AD8BEE4A}"/>
    <dgm:cxn modelId="{A4C6DBC4-8D95-4B90-9475-7FE6C276D6FD}" type="presOf" srcId="{508F9E38-953E-4579-B358-0E1AC10B6CF9}" destId="{DD2CFA35-7995-4272-95CD-40F65249D8B8}" srcOrd="0" destOrd="0" presId="urn:microsoft.com/office/officeart/2005/8/layout/default"/>
    <dgm:cxn modelId="{01C56D9F-5B2D-4C98-BE0F-7FEDC7B6A0A7}" type="presParOf" srcId="{9309D638-BF90-47A2-9BA7-668A83264763}" destId="{20F73625-808A-429B-83E1-090BC65E3F19}" srcOrd="0" destOrd="0" presId="urn:microsoft.com/office/officeart/2005/8/layout/default"/>
    <dgm:cxn modelId="{FB2FCA40-C32A-4A7C-A424-C8A040B669E2}" type="presParOf" srcId="{9309D638-BF90-47A2-9BA7-668A83264763}" destId="{4CD1798C-E629-43E9-B548-B6442CD009CD}" srcOrd="1" destOrd="0" presId="urn:microsoft.com/office/officeart/2005/8/layout/default"/>
    <dgm:cxn modelId="{94FF4BCD-C8D3-4C59-B16A-56EB9ED95685}" type="presParOf" srcId="{9309D638-BF90-47A2-9BA7-668A83264763}" destId="{8E35DB77-9DA9-403E-980D-1CB9537CE8D5}" srcOrd="2" destOrd="0" presId="urn:microsoft.com/office/officeart/2005/8/layout/default"/>
    <dgm:cxn modelId="{5B074A9E-D94B-4310-9489-AE5164D7C5BF}" type="presParOf" srcId="{9309D638-BF90-47A2-9BA7-668A83264763}" destId="{3334EDB7-F5A0-4E1D-A91E-4F69EEC70A12}" srcOrd="3" destOrd="0" presId="urn:microsoft.com/office/officeart/2005/8/layout/default"/>
    <dgm:cxn modelId="{FA41636A-0C5E-4750-9D88-4C6CF8D16862}" type="presParOf" srcId="{9309D638-BF90-47A2-9BA7-668A83264763}" destId="{DD2CFA35-7995-4272-95CD-40F65249D8B8}" srcOrd="4"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CA23E5A0-805B-4D42-8CC1-582A880E2F35}" type="doc">
      <dgm:prSet loTypeId="urn:microsoft.com/office/officeart/2005/8/layout/hProcess9" loCatId="process" qsTypeId="urn:microsoft.com/office/officeart/2005/8/quickstyle/simple1" qsCatId="simple" csTypeId="urn:microsoft.com/office/officeart/2005/8/colors/colorful3" csCatId="colorful" phldr="1"/>
      <dgm:spPr/>
      <dgm:t>
        <a:bodyPr/>
        <a:lstStyle/>
        <a:p>
          <a:endParaRPr lang="en-US"/>
        </a:p>
      </dgm:t>
    </dgm:pt>
    <dgm:pt modelId="{A3F237A4-D6A2-4F96-BDE0-3321876273E1}">
      <dgm:prSet/>
      <dgm:spPr/>
      <dgm:t>
        <a:bodyPr/>
        <a:lstStyle/>
        <a:p>
          <a:r>
            <a:rPr lang="en-US"/>
            <a:t>Are we allowed to collect the data?</a:t>
          </a:r>
        </a:p>
      </dgm:t>
    </dgm:pt>
    <dgm:pt modelId="{254B85E1-4250-4FDD-B383-D8BF26546412}" type="parTrans" cxnId="{806E5C01-46F0-4AAD-9E38-770C5FA8A88E}">
      <dgm:prSet/>
      <dgm:spPr/>
      <dgm:t>
        <a:bodyPr/>
        <a:lstStyle/>
        <a:p>
          <a:endParaRPr lang="en-US"/>
        </a:p>
      </dgm:t>
    </dgm:pt>
    <dgm:pt modelId="{68657EFF-57FD-49FD-83E3-88CF992FB910}" type="sibTrans" cxnId="{806E5C01-46F0-4AAD-9E38-770C5FA8A88E}">
      <dgm:prSet/>
      <dgm:spPr/>
      <dgm:t>
        <a:bodyPr/>
        <a:lstStyle/>
        <a:p>
          <a:endParaRPr lang="en-US"/>
        </a:p>
      </dgm:t>
    </dgm:pt>
    <dgm:pt modelId="{3570A581-5040-43C5-910B-18E5DF96B3C7}">
      <dgm:prSet/>
      <dgm:spPr/>
      <dgm:t>
        <a:bodyPr/>
        <a:lstStyle/>
        <a:p>
          <a:r>
            <a:rPr lang="en-US"/>
            <a:t>Are we allowed to use the data?</a:t>
          </a:r>
        </a:p>
      </dgm:t>
    </dgm:pt>
    <dgm:pt modelId="{5AFB3207-19DD-4D9C-8D33-6EE1B2DF4E4B}" type="parTrans" cxnId="{48016D05-4122-4624-B813-47D2E2EAD100}">
      <dgm:prSet/>
      <dgm:spPr/>
      <dgm:t>
        <a:bodyPr/>
        <a:lstStyle/>
        <a:p>
          <a:endParaRPr lang="en-US"/>
        </a:p>
      </dgm:t>
    </dgm:pt>
    <dgm:pt modelId="{187F585F-0497-444B-965F-39B38DF797D9}" type="sibTrans" cxnId="{48016D05-4122-4624-B813-47D2E2EAD100}">
      <dgm:prSet/>
      <dgm:spPr/>
      <dgm:t>
        <a:bodyPr/>
        <a:lstStyle/>
        <a:p>
          <a:endParaRPr lang="en-US"/>
        </a:p>
      </dgm:t>
    </dgm:pt>
    <dgm:pt modelId="{32AAB1B7-8452-4D55-909D-1B15F91BB203}">
      <dgm:prSet/>
      <dgm:spPr/>
      <dgm:t>
        <a:bodyPr/>
        <a:lstStyle/>
        <a:p>
          <a:r>
            <a:rPr lang="en-US"/>
            <a:t>Is privacy preserved in the process?</a:t>
          </a:r>
        </a:p>
      </dgm:t>
    </dgm:pt>
    <dgm:pt modelId="{24CCA66F-968A-4587-B355-83DF80F26699}" type="parTrans" cxnId="{0C4E60FA-E5C8-4DCD-9D19-084E69A60E53}">
      <dgm:prSet/>
      <dgm:spPr/>
      <dgm:t>
        <a:bodyPr/>
        <a:lstStyle/>
        <a:p>
          <a:endParaRPr lang="en-US"/>
        </a:p>
      </dgm:t>
    </dgm:pt>
    <dgm:pt modelId="{85507EF7-1F3E-4C4B-83FF-9483C0CD6BFA}" type="sibTrans" cxnId="{0C4E60FA-E5C8-4DCD-9D19-084E69A60E53}">
      <dgm:prSet/>
      <dgm:spPr/>
      <dgm:t>
        <a:bodyPr/>
        <a:lstStyle/>
        <a:p>
          <a:endParaRPr lang="en-US"/>
        </a:p>
      </dgm:t>
    </dgm:pt>
    <dgm:pt modelId="{284E39B1-82C3-417D-BAC9-13D103C54738}">
      <dgm:prSet/>
      <dgm:spPr/>
      <dgm:t>
        <a:bodyPr/>
        <a:lstStyle/>
        <a:p>
          <a:r>
            <a:rPr lang="en-US"/>
            <a:t>Is it ethical to use and act on the data?</a:t>
          </a:r>
        </a:p>
      </dgm:t>
    </dgm:pt>
    <dgm:pt modelId="{78B0678D-10D0-4C21-9E3F-05E70F6F9DD8}" type="parTrans" cxnId="{86435D39-D413-4118-9732-9531D846A949}">
      <dgm:prSet/>
      <dgm:spPr/>
      <dgm:t>
        <a:bodyPr/>
        <a:lstStyle/>
        <a:p>
          <a:endParaRPr lang="en-US"/>
        </a:p>
      </dgm:t>
    </dgm:pt>
    <dgm:pt modelId="{570439CC-B72A-42BF-8753-125DADD33472}" type="sibTrans" cxnId="{86435D39-D413-4118-9732-9531D846A949}">
      <dgm:prSet/>
      <dgm:spPr/>
      <dgm:t>
        <a:bodyPr/>
        <a:lstStyle/>
        <a:p>
          <a:endParaRPr lang="en-US"/>
        </a:p>
      </dgm:t>
    </dgm:pt>
    <dgm:pt modelId="{001E06F9-1452-45FB-A521-C5BC82C6F07B}" type="pres">
      <dgm:prSet presAssocID="{CA23E5A0-805B-4D42-8CC1-582A880E2F35}" presName="CompostProcess" presStyleCnt="0">
        <dgm:presLayoutVars>
          <dgm:dir/>
          <dgm:resizeHandles val="exact"/>
        </dgm:presLayoutVars>
      </dgm:prSet>
      <dgm:spPr/>
    </dgm:pt>
    <dgm:pt modelId="{38F45C16-587F-4137-B3C9-1D938B34EC90}" type="pres">
      <dgm:prSet presAssocID="{CA23E5A0-805B-4D42-8CC1-582A880E2F35}" presName="arrow" presStyleLbl="bgShp" presStyleIdx="0" presStyleCnt="1"/>
      <dgm:spPr/>
    </dgm:pt>
    <dgm:pt modelId="{B9698626-CF1C-4CB0-A8C4-C285CF92AB7C}" type="pres">
      <dgm:prSet presAssocID="{CA23E5A0-805B-4D42-8CC1-582A880E2F35}" presName="linearProcess" presStyleCnt="0"/>
      <dgm:spPr/>
    </dgm:pt>
    <dgm:pt modelId="{8B2CBDFE-3D66-47F8-A6FF-1D4587F4B01E}" type="pres">
      <dgm:prSet presAssocID="{A3F237A4-D6A2-4F96-BDE0-3321876273E1}" presName="textNode" presStyleLbl="node1" presStyleIdx="0" presStyleCnt="4">
        <dgm:presLayoutVars>
          <dgm:bulletEnabled val="1"/>
        </dgm:presLayoutVars>
      </dgm:prSet>
      <dgm:spPr/>
    </dgm:pt>
    <dgm:pt modelId="{0A58ECF7-390D-48AD-BEDF-EB45D2BBFD04}" type="pres">
      <dgm:prSet presAssocID="{68657EFF-57FD-49FD-83E3-88CF992FB910}" presName="sibTrans" presStyleCnt="0"/>
      <dgm:spPr/>
    </dgm:pt>
    <dgm:pt modelId="{0FE34FE9-ABE0-4BA1-A402-0F50BF26DC6C}" type="pres">
      <dgm:prSet presAssocID="{3570A581-5040-43C5-910B-18E5DF96B3C7}" presName="textNode" presStyleLbl="node1" presStyleIdx="1" presStyleCnt="4">
        <dgm:presLayoutVars>
          <dgm:bulletEnabled val="1"/>
        </dgm:presLayoutVars>
      </dgm:prSet>
      <dgm:spPr/>
    </dgm:pt>
    <dgm:pt modelId="{9B69E86E-FEA3-443C-88CA-2EFDB855B6B1}" type="pres">
      <dgm:prSet presAssocID="{187F585F-0497-444B-965F-39B38DF797D9}" presName="sibTrans" presStyleCnt="0"/>
      <dgm:spPr/>
    </dgm:pt>
    <dgm:pt modelId="{39A41DF7-E588-41C1-BDED-C3F13FEF8E2D}" type="pres">
      <dgm:prSet presAssocID="{32AAB1B7-8452-4D55-909D-1B15F91BB203}" presName="textNode" presStyleLbl="node1" presStyleIdx="2" presStyleCnt="4">
        <dgm:presLayoutVars>
          <dgm:bulletEnabled val="1"/>
        </dgm:presLayoutVars>
      </dgm:prSet>
      <dgm:spPr/>
    </dgm:pt>
    <dgm:pt modelId="{FA87B0B1-8C66-4815-86AE-E4C81DEA0388}" type="pres">
      <dgm:prSet presAssocID="{85507EF7-1F3E-4C4B-83FF-9483C0CD6BFA}" presName="sibTrans" presStyleCnt="0"/>
      <dgm:spPr/>
    </dgm:pt>
    <dgm:pt modelId="{DCAFBFB8-E667-445B-BC07-C5281B03EDB1}" type="pres">
      <dgm:prSet presAssocID="{284E39B1-82C3-417D-BAC9-13D103C54738}" presName="textNode" presStyleLbl="node1" presStyleIdx="3" presStyleCnt="4">
        <dgm:presLayoutVars>
          <dgm:bulletEnabled val="1"/>
        </dgm:presLayoutVars>
      </dgm:prSet>
      <dgm:spPr/>
    </dgm:pt>
  </dgm:ptLst>
  <dgm:cxnLst>
    <dgm:cxn modelId="{806E5C01-46F0-4AAD-9E38-770C5FA8A88E}" srcId="{CA23E5A0-805B-4D42-8CC1-582A880E2F35}" destId="{A3F237A4-D6A2-4F96-BDE0-3321876273E1}" srcOrd="0" destOrd="0" parTransId="{254B85E1-4250-4FDD-B383-D8BF26546412}" sibTransId="{68657EFF-57FD-49FD-83E3-88CF992FB910}"/>
    <dgm:cxn modelId="{48016D05-4122-4624-B813-47D2E2EAD100}" srcId="{CA23E5A0-805B-4D42-8CC1-582A880E2F35}" destId="{3570A581-5040-43C5-910B-18E5DF96B3C7}" srcOrd="1" destOrd="0" parTransId="{5AFB3207-19DD-4D9C-8D33-6EE1B2DF4E4B}" sibTransId="{187F585F-0497-444B-965F-39B38DF797D9}"/>
    <dgm:cxn modelId="{8EBBF712-5E79-417F-A641-8E1931DACD9A}" type="presOf" srcId="{CA23E5A0-805B-4D42-8CC1-582A880E2F35}" destId="{001E06F9-1452-45FB-A521-C5BC82C6F07B}" srcOrd="0" destOrd="0" presId="urn:microsoft.com/office/officeart/2005/8/layout/hProcess9"/>
    <dgm:cxn modelId="{F6090919-68A0-457A-A31D-4149F107C28C}" type="presOf" srcId="{32AAB1B7-8452-4D55-909D-1B15F91BB203}" destId="{39A41DF7-E588-41C1-BDED-C3F13FEF8E2D}" srcOrd="0" destOrd="0" presId="urn:microsoft.com/office/officeart/2005/8/layout/hProcess9"/>
    <dgm:cxn modelId="{B0A01C35-7E95-4BCE-896B-A8EC655F092C}" type="presOf" srcId="{3570A581-5040-43C5-910B-18E5DF96B3C7}" destId="{0FE34FE9-ABE0-4BA1-A402-0F50BF26DC6C}" srcOrd="0" destOrd="0" presId="urn:microsoft.com/office/officeart/2005/8/layout/hProcess9"/>
    <dgm:cxn modelId="{86435D39-D413-4118-9732-9531D846A949}" srcId="{CA23E5A0-805B-4D42-8CC1-582A880E2F35}" destId="{284E39B1-82C3-417D-BAC9-13D103C54738}" srcOrd="3" destOrd="0" parTransId="{78B0678D-10D0-4C21-9E3F-05E70F6F9DD8}" sibTransId="{570439CC-B72A-42BF-8753-125DADD33472}"/>
    <dgm:cxn modelId="{82E20E82-2406-40BC-B37B-CC23A91A083D}" type="presOf" srcId="{A3F237A4-D6A2-4F96-BDE0-3321876273E1}" destId="{8B2CBDFE-3D66-47F8-A6FF-1D4587F4B01E}" srcOrd="0" destOrd="0" presId="urn:microsoft.com/office/officeart/2005/8/layout/hProcess9"/>
    <dgm:cxn modelId="{EC9EBBD7-966A-48CF-8055-67A60449A51A}" type="presOf" srcId="{284E39B1-82C3-417D-BAC9-13D103C54738}" destId="{DCAFBFB8-E667-445B-BC07-C5281B03EDB1}" srcOrd="0" destOrd="0" presId="urn:microsoft.com/office/officeart/2005/8/layout/hProcess9"/>
    <dgm:cxn modelId="{0C4E60FA-E5C8-4DCD-9D19-084E69A60E53}" srcId="{CA23E5A0-805B-4D42-8CC1-582A880E2F35}" destId="{32AAB1B7-8452-4D55-909D-1B15F91BB203}" srcOrd="2" destOrd="0" parTransId="{24CCA66F-968A-4587-B355-83DF80F26699}" sibTransId="{85507EF7-1F3E-4C4B-83FF-9483C0CD6BFA}"/>
    <dgm:cxn modelId="{D59B98AF-4DBF-49A8-B87D-20165CE4E902}" type="presParOf" srcId="{001E06F9-1452-45FB-A521-C5BC82C6F07B}" destId="{38F45C16-587F-4137-B3C9-1D938B34EC90}" srcOrd="0" destOrd="0" presId="urn:microsoft.com/office/officeart/2005/8/layout/hProcess9"/>
    <dgm:cxn modelId="{CF486B6C-D04C-474B-850E-2EF2EB904DA2}" type="presParOf" srcId="{001E06F9-1452-45FB-A521-C5BC82C6F07B}" destId="{B9698626-CF1C-4CB0-A8C4-C285CF92AB7C}" srcOrd="1" destOrd="0" presId="urn:microsoft.com/office/officeart/2005/8/layout/hProcess9"/>
    <dgm:cxn modelId="{DBE2AB5B-AD44-4ACF-A7BD-AC99F81F38C1}" type="presParOf" srcId="{B9698626-CF1C-4CB0-A8C4-C285CF92AB7C}" destId="{8B2CBDFE-3D66-47F8-A6FF-1D4587F4B01E}" srcOrd="0" destOrd="0" presId="urn:microsoft.com/office/officeart/2005/8/layout/hProcess9"/>
    <dgm:cxn modelId="{09AF84F2-71E3-43FD-8A24-EAC08FC20931}" type="presParOf" srcId="{B9698626-CF1C-4CB0-A8C4-C285CF92AB7C}" destId="{0A58ECF7-390D-48AD-BEDF-EB45D2BBFD04}" srcOrd="1" destOrd="0" presId="urn:microsoft.com/office/officeart/2005/8/layout/hProcess9"/>
    <dgm:cxn modelId="{BDBEBE24-00FC-476E-8BBD-3AE82120A128}" type="presParOf" srcId="{B9698626-CF1C-4CB0-A8C4-C285CF92AB7C}" destId="{0FE34FE9-ABE0-4BA1-A402-0F50BF26DC6C}" srcOrd="2" destOrd="0" presId="urn:microsoft.com/office/officeart/2005/8/layout/hProcess9"/>
    <dgm:cxn modelId="{4DD71505-9A7A-484D-960F-549D03D16947}" type="presParOf" srcId="{B9698626-CF1C-4CB0-A8C4-C285CF92AB7C}" destId="{9B69E86E-FEA3-443C-88CA-2EFDB855B6B1}" srcOrd="3" destOrd="0" presId="urn:microsoft.com/office/officeart/2005/8/layout/hProcess9"/>
    <dgm:cxn modelId="{8714910C-4057-406D-9BA6-BF3FCF0A13CA}" type="presParOf" srcId="{B9698626-CF1C-4CB0-A8C4-C285CF92AB7C}" destId="{39A41DF7-E588-41C1-BDED-C3F13FEF8E2D}" srcOrd="4" destOrd="0" presId="urn:microsoft.com/office/officeart/2005/8/layout/hProcess9"/>
    <dgm:cxn modelId="{B7CDA789-44E9-480E-9A52-28C36F6E3D1C}" type="presParOf" srcId="{B9698626-CF1C-4CB0-A8C4-C285CF92AB7C}" destId="{FA87B0B1-8C66-4815-86AE-E4C81DEA0388}" srcOrd="5" destOrd="0" presId="urn:microsoft.com/office/officeart/2005/8/layout/hProcess9"/>
    <dgm:cxn modelId="{D274C6FA-0254-4F13-8F51-6B1F50DED1DE}" type="presParOf" srcId="{B9698626-CF1C-4CB0-A8C4-C285CF92AB7C}" destId="{DCAFBFB8-E667-445B-BC07-C5281B03EDB1}" srcOrd="6"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BDEC67-E543-4FD6-9842-7CC331700AC0}">
      <dsp:nvSpPr>
        <dsp:cNvPr id="0" name=""/>
        <dsp:cNvSpPr/>
      </dsp:nvSpPr>
      <dsp:spPr>
        <a:xfrm rot="5400000">
          <a:off x="4976398" y="-1612333"/>
          <a:ext cx="1871776" cy="5564504"/>
        </a:xfrm>
        <a:prstGeom prst="round2Same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1920" tIns="60960" rIns="121920" bIns="60960" numCol="1" spcCol="1270" anchor="ctr" anchorCtr="0">
          <a:noAutofit/>
        </a:bodyPr>
        <a:lstStyle/>
        <a:p>
          <a:pPr marL="285750" lvl="1" indent="-285750" algn="l" defTabSz="1422400">
            <a:lnSpc>
              <a:spcPct val="90000"/>
            </a:lnSpc>
            <a:spcBef>
              <a:spcPct val="0"/>
            </a:spcBef>
            <a:spcAft>
              <a:spcPct val="15000"/>
            </a:spcAft>
            <a:buNone/>
          </a:pPr>
          <a:r>
            <a:rPr lang="en-US" sz="3200" kern="1200" dirty="0"/>
            <a:t>Find human-interpretable patterns that describe the data.</a:t>
          </a:r>
        </a:p>
      </dsp:txBody>
      <dsp:txXfrm rot="-5400000">
        <a:off x="3130035" y="325403"/>
        <a:ext cx="5473131" cy="1689030"/>
      </dsp:txXfrm>
    </dsp:sp>
    <dsp:sp modelId="{9A48F2D0-0D59-49EC-AA09-68C94A5F018A}">
      <dsp:nvSpPr>
        <dsp:cNvPr id="0" name=""/>
        <dsp:cNvSpPr/>
      </dsp:nvSpPr>
      <dsp:spPr>
        <a:xfrm>
          <a:off x="0" y="58"/>
          <a:ext cx="3130034" cy="233972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830" tIns="81915" rIns="163830" bIns="81915" numCol="1" spcCol="1270" anchor="ctr" anchorCtr="0">
          <a:noAutofit/>
        </a:bodyPr>
        <a:lstStyle/>
        <a:p>
          <a:pPr marL="0" lvl="0" indent="0" algn="ctr" defTabSz="1911350">
            <a:lnSpc>
              <a:spcPct val="90000"/>
            </a:lnSpc>
            <a:spcBef>
              <a:spcPct val="0"/>
            </a:spcBef>
            <a:spcAft>
              <a:spcPct val="35000"/>
            </a:spcAft>
            <a:buNone/>
          </a:pPr>
          <a:r>
            <a:rPr lang="en-US" sz="4300" kern="1200"/>
            <a:t>Descriptive Methods</a:t>
          </a:r>
        </a:p>
      </dsp:txBody>
      <dsp:txXfrm>
        <a:off x="114216" y="114274"/>
        <a:ext cx="2901602" cy="2111288"/>
      </dsp:txXfrm>
    </dsp:sp>
    <dsp:sp modelId="{9BFCA82D-5EBA-4C9E-B74F-E08961653B8F}">
      <dsp:nvSpPr>
        <dsp:cNvPr id="0" name=""/>
        <dsp:cNvSpPr/>
      </dsp:nvSpPr>
      <dsp:spPr>
        <a:xfrm rot="5400000">
          <a:off x="4976398" y="844372"/>
          <a:ext cx="1871776" cy="5564504"/>
        </a:xfrm>
        <a:prstGeom prst="round2SameRect">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1920" tIns="60960" rIns="121920" bIns="60960" numCol="1" spcCol="1270" anchor="ctr" anchorCtr="0">
          <a:noAutofit/>
        </a:bodyPr>
        <a:lstStyle/>
        <a:p>
          <a:pPr marL="285750" lvl="1" indent="-285750" algn="l" defTabSz="1422400">
            <a:lnSpc>
              <a:spcPct val="90000"/>
            </a:lnSpc>
            <a:spcBef>
              <a:spcPct val="0"/>
            </a:spcBef>
            <a:spcAft>
              <a:spcPct val="15000"/>
            </a:spcAft>
            <a:buNone/>
          </a:pPr>
          <a:r>
            <a:rPr lang="en-US" sz="3200" kern="1200" dirty="0"/>
            <a:t>Use some features (variables) to predict unknown or future value of other variable.</a:t>
          </a:r>
        </a:p>
      </dsp:txBody>
      <dsp:txXfrm rot="-5400000">
        <a:off x="3130035" y="2782109"/>
        <a:ext cx="5473131" cy="1689030"/>
      </dsp:txXfrm>
    </dsp:sp>
    <dsp:sp modelId="{CA76CDD3-3DF8-4122-B56E-3D6E118C19EA}">
      <dsp:nvSpPr>
        <dsp:cNvPr id="0" name=""/>
        <dsp:cNvSpPr/>
      </dsp:nvSpPr>
      <dsp:spPr>
        <a:xfrm>
          <a:off x="0" y="2456765"/>
          <a:ext cx="3130034" cy="233972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830" tIns="81915" rIns="163830" bIns="81915" numCol="1" spcCol="1270" anchor="ctr" anchorCtr="0">
          <a:noAutofit/>
        </a:bodyPr>
        <a:lstStyle/>
        <a:p>
          <a:pPr marL="0" lvl="0" indent="0" algn="ctr" defTabSz="1911350">
            <a:lnSpc>
              <a:spcPct val="90000"/>
            </a:lnSpc>
            <a:spcBef>
              <a:spcPct val="0"/>
            </a:spcBef>
            <a:spcAft>
              <a:spcPct val="35000"/>
            </a:spcAft>
            <a:buNone/>
          </a:pPr>
          <a:r>
            <a:rPr lang="en-US" sz="4300" kern="1200" dirty="0"/>
            <a:t>Predictive Methods</a:t>
          </a:r>
        </a:p>
      </dsp:txBody>
      <dsp:txXfrm>
        <a:off x="114216" y="2570981"/>
        <a:ext cx="2901602" cy="2111288"/>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1AFDBA-E290-4049-953F-2E7FBA565499}">
      <dsp:nvSpPr>
        <dsp:cNvPr id="0" name=""/>
        <dsp:cNvSpPr/>
      </dsp:nvSpPr>
      <dsp:spPr>
        <a:xfrm>
          <a:off x="42" y="427659"/>
          <a:ext cx="4062829" cy="1625131"/>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0" tIns="101600" rIns="177800" bIns="101600" numCol="1" spcCol="1270" anchor="ctr" anchorCtr="0">
          <a:noAutofit/>
        </a:bodyPr>
        <a:lstStyle/>
        <a:p>
          <a:pPr marL="0" lvl="0" indent="0" algn="ctr" defTabSz="1111250">
            <a:lnSpc>
              <a:spcPct val="90000"/>
            </a:lnSpc>
            <a:spcBef>
              <a:spcPct val="0"/>
            </a:spcBef>
            <a:spcAft>
              <a:spcPct val="35000"/>
            </a:spcAft>
            <a:buNone/>
          </a:pPr>
          <a:r>
            <a:rPr lang="en-US" sz="2500" kern="1200" dirty="0"/>
            <a:t>Data Mining is interdisciplinary and overlaps significantly with many fields</a:t>
          </a:r>
        </a:p>
      </dsp:txBody>
      <dsp:txXfrm>
        <a:off x="42" y="427659"/>
        <a:ext cx="4062829" cy="1625131"/>
      </dsp:txXfrm>
    </dsp:sp>
    <dsp:sp modelId="{878BC2FF-8107-4275-BAF2-794839D12CAA}">
      <dsp:nvSpPr>
        <dsp:cNvPr id="0" name=""/>
        <dsp:cNvSpPr/>
      </dsp:nvSpPr>
      <dsp:spPr>
        <a:xfrm>
          <a:off x="42" y="2052790"/>
          <a:ext cx="4062829" cy="2316093"/>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3350" tIns="133350" rIns="177800" bIns="200025" numCol="1" spcCol="1270" anchor="t" anchorCtr="0">
          <a:noAutofit/>
        </a:bodyPr>
        <a:lstStyle/>
        <a:p>
          <a:pPr marL="228600" lvl="1" indent="-228600" algn="l" defTabSz="1111250">
            <a:lnSpc>
              <a:spcPct val="90000"/>
            </a:lnSpc>
            <a:spcBef>
              <a:spcPct val="0"/>
            </a:spcBef>
            <a:spcAft>
              <a:spcPct val="15000"/>
            </a:spcAft>
            <a:buChar char="•"/>
          </a:pPr>
          <a:r>
            <a:rPr lang="en-US" sz="2500" kern="1200" dirty="0"/>
            <a:t>Statistics</a:t>
          </a:r>
        </a:p>
        <a:p>
          <a:pPr marL="228600" lvl="1" indent="-228600" algn="l" defTabSz="1111250">
            <a:lnSpc>
              <a:spcPct val="90000"/>
            </a:lnSpc>
            <a:spcBef>
              <a:spcPct val="0"/>
            </a:spcBef>
            <a:spcAft>
              <a:spcPct val="15000"/>
            </a:spcAft>
            <a:buChar char="•"/>
          </a:pPr>
          <a:r>
            <a:rPr lang="en-US" sz="2500" kern="1200"/>
            <a:t>CS (machine learning, AI, data bases)</a:t>
          </a:r>
        </a:p>
        <a:p>
          <a:pPr marL="228600" lvl="1" indent="-228600" algn="l" defTabSz="1111250">
            <a:lnSpc>
              <a:spcPct val="90000"/>
            </a:lnSpc>
            <a:spcBef>
              <a:spcPct val="0"/>
            </a:spcBef>
            <a:spcAft>
              <a:spcPct val="15000"/>
            </a:spcAft>
            <a:buChar char="•"/>
          </a:pPr>
          <a:r>
            <a:rPr lang="en-US" sz="2500" kern="1200" dirty="0"/>
            <a:t>Optimization</a:t>
          </a:r>
        </a:p>
      </dsp:txBody>
      <dsp:txXfrm>
        <a:off x="42" y="2052790"/>
        <a:ext cx="4062829" cy="2316093"/>
      </dsp:txXfrm>
    </dsp:sp>
    <dsp:sp modelId="{239412D2-F346-45FC-8469-91560F4E50C2}">
      <dsp:nvSpPr>
        <dsp:cNvPr id="0" name=""/>
        <dsp:cNvSpPr/>
      </dsp:nvSpPr>
      <dsp:spPr>
        <a:xfrm>
          <a:off x="4631667" y="427659"/>
          <a:ext cx="4062829" cy="1625131"/>
        </a:xfrm>
        <a:prstGeom prst="rect">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0" tIns="101600" rIns="177800" bIns="101600" numCol="1" spcCol="1270" anchor="ctr" anchorCtr="0">
          <a:noAutofit/>
        </a:bodyPr>
        <a:lstStyle/>
        <a:p>
          <a:pPr marL="0" lvl="0" indent="0" algn="ctr" defTabSz="1111250">
            <a:lnSpc>
              <a:spcPct val="90000"/>
            </a:lnSpc>
            <a:spcBef>
              <a:spcPct val="0"/>
            </a:spcBef>
            <a:spcAft>
              <a:spcPct val="35000"/>
            </a:spcAft>
            <a:buNone/>
          </a:pPr>
          <a:r>
            <a:rPr lang="en-US" sz="2500" kern="1200" dirty="0"/>
            <a:t>Data Mining requires a team effort with members who have expertise in several areas</a:t>
          </a:r>
        </a:p>
      </dsp:txBody>
      <dsp:txXfrm>
        <a:off x="4631667" y="427659"/>
        <a:ext cx="4062829" cy="1625131"/>
      </dsp:txXfrm>
    </dsp:sp>
    <dsp:sp modelId="{C382B3D7-75A3-4553-8029-9B8DB676EB36}">
      <dsp:nvSpPr>
        <dsp:cNvPr id="0" name=""/>
        <dsp:cNvSpPr/>
      </dsp:nvSpPr>
      <dsp:spPr>
        <a:xfrm>
          <a:off x="4631667" y="2052790"/>
          <a:ext cx="4062829" cy="2316093"/>
        </a:xfrm>
        <a:prstGeom prst="rect">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3350" tIns="133350" rIns="177800" bIns="200025" numCol="1" spcCol="1270" anchor="t" anchorCtr="0">
          <a:noAutofit/>
        </a:bodyPr>
        <a:lstStyle/>
        <a:p>
          <a:pPr marL="228600" lvl="1" indent="-228600" algn="l" defTabSz="1111250">
            <a:lnSpc>
              <a:spcPct val="90000"/>
            </a:lnSpc>
            <a:spcBef>
              <a:spcPct val="0"/>
            </a:spcBef>
            <a:spcAft>
              <a:spcPct val="15000"/>
            </a:spcAft>
            <a:buChar char="•"/>
          </a:pPr>
          <a:r>
            <a:rPr lang="en-US" sz="2500" kern="1200" dirty="0"/>
            <a:t>Data management</a:t>
          </a:r>
        </a:p>
        <a:p>
          <a:pPr marL="228600" lvl="1" indent="-228600" algn="l" defTabSz="1111250">
            <a:lnSpc>
              <a:spcPct val="90000"/>
            </a:lnSpc>
            <a:spcBef>
              <a:spcPct val="0"/>
            </a:spcBef>
            <a:spcAft>
              <a:spcPct val="15000"/>
            </a:spcAft>
            <a:buChar char="•"/>
          </a:pPr>
          <a:r>
            <a:rPr lang="en-US" sz="2500" kern="1200" dirty="0"/>
            <a:t>Statistics</a:t>
          </a:r>
        </a:p>
        <a:p>
          <a:pPr marL="228600" lvl="1" indent="-228600" algn="l" defTabSz="1111250">
            <a:lnSpc>
              <a:spcPct val="90000"/>
            </a:lnSpc>
            <a:spcBef>
              <a:spcPct val="0"/>
            </a:spcBef>
            <a:spcAft>
              <a:spcPct val="15000"/>
            </a:spcAft>
            <a:buChar char="•"/>
          </a:pPr>
          <a:r>
            <a:rPr lang="en-US" sz="2500" kern="1200" dirty="0"/>
            <a:t>Programming</a:t>
          </a:r>
        </a:p>
        <a:p>
          <a:pPr marL="228600" lvl="1" indent="-228600" algn="l" defTabSz="1111250">
            <a:lnSpc>
              <a:spcPct val="90000"/>
            </a:lnSpc>
            <a:spcBef>
              <a:spcPct val="0"/>
            </a:spcBef>
            <a:spcAft>
              <a:spcPct val="15000"/>
            </a:spcAft>
            <a:buChar char="•"/>
          </a:pPr>
          <a:r>
            <a:rPr lang="en-US" sz="2500" kern="1200" dirty="0"/>
            <a:t>Communication </a:t>
          </a:r>
        </a:p>
        <a:p>
          <a:pPr marL="228600" lvl="1" indent="-228600" algn="l" defTabSz="1111250">
            <a:lnSpc>
              <a:spcPct val="90000"/>
            </a:lnSpc>
            <a:spcBef>
              <a:spcPct val="0"/>
            </a:spcBef>
            <a:spcAft>
              <a:spcPct val="15000"/>
            </a:spcAft>
            <a:buChar char="•"/>
          </a:pPr>
          <a:r>
            <a:rPr lang="en-US" sz="2500" kern="1200" dirty="0"/>
            <a:t>+ Application domain</a:t>
          </a:r>
        </a:p>
      </dsp:txBody>
      <dsp:txXfrm>
        <a:off x="4631667" y="2052790"/>
        <a:ext cx="4062829" cy="231609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D5ECE4-626F-4AE8-B3FC-33ADC879A2F7}">
      <dsp:nvSpPr>
        <dsp:cNvPr id="0" name=""/>
        <dsp:cNvSpPr/>
      </dsp:nvSpPr>
      <dsp:spPr>
        <a:xfrm>
          <a:off x="6779" y="12522"/>
          <a:ext cx="1396939" cy="139693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8023202-DE01-4624-BD75-3DCCC770773A}">
      <dsp:nvSpPr>
        <dsp:cNvPr id="0" name=""/>
        <dsp:cNvSpPr/>
      </dsp:nvSpPr>
      <dsp:spPr>
        <a:xfrm>
          <a:off x="6779" y="1587787"/>
          <a:ext cx="3991254" cy="22242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66800">
            <a:lnSpc>
              <a:spcPct val="100000"/>
            </a:lnSpc>
            <a:spcBef>
              <a:spcPct val="0"/>
            </a:spcBef>
            <a:spcAft>
              <a:spcPct val="35000"/>
            </a:spcAft>
            <a:buNone/>
            <a:defRPr b="1"/>
          </a:pPr>
          <a:r>
            <a:rPr lang="en-US" sz="2400" b="1" kern="1200" dirty="0"/>
            <a:t>Goal</a:t>
          </a:r>
          <a:r>
            <a:rPr lang="en-US" sz="2400" kern="1200" dirty="0"/>
            <a:t>: </a:t>
          </a:r>
          <a:r>
            <a:rPr lang="en-US" sz="2400" b="0" kern="1200" dirty="0"/>
            <a:t>subdivide a market into distinct subsets of customers. Use a different marketing mix for each segment.</a:t>
          </a:r>
        </a:p>
      </dsp:txBody>
      <dsp:txXfrm>
        <a:off x="6779" y="1587787"/>
        <a:ext cx="3991254" cy="2224280"/>
      </dsp:txXfrm>
    </dsp:sp>
    <dsp:sp modelId="{D7124951-D010-43F9-9623-7286F4D95DE5}">
      <dsp:nvSpPr>
        <dsp:cNvPr id="0" name=""/>
        <dsp:cNvSpPr/>
      </dsp:nvSpPr>
      <dsp:spPr>
        <a:xfrm>
          <a:off x="6779" y="3895010"/>
          <a:ext cx="3991254" cy="264588"/>
        </a:xfrm>
        <a:prstGeom prst="rect">
          <a:avLst/>
        </a:prstGeom>
        <a:noFill/>
        <a:ln>
          <a:noFill/>
        </a:ln>
        <a:effectLst/>
      </dsp:spPr>
      <dsp:style>
        <a:lnRef idx="0">
          <a:scrgbClr r="0" g="0" b="0"/>
        </a:lnRef>
        <a:fillRef idx="0">
          <a:scrgbClr r="0" g="0" b="0"/>
        </a:fillRef>
        <a:effectRef idx="0">
          <a:scrgbClr r="0" g="0" b="0"/>
        </a:effectRef>
        <a:fontRef idx="minor"/>
      </dsp:style>
    </dsp:sp>
    <dsp:sp modelId="{FBFB4CF1-B8C2-4226-805F-62D0CD627C1D}">
      <dsp:nvSpPr>
        <dsp:cNvPr id="0" name=""/>
        <dsp:cNvSpPr/>
      </dsp:nvSpPr>
      <dsp:spPr>
        <a:xfrm>
          <a:off x="4696504" y="12522"/>
          <a:ext cx="1396939" cy="139693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B072593-2E40-4C29-9964-39F9E0EE608E}">
      <dsp:nvSpPr>
        <dsp:cNvPr id="0" name=""/>
        <dsp:cNvSpPr/>
      </dsp:nvSpPr>
      <dsp:spPr>
        <a:xfrm>
          <a:off x="4696504" y="1587787"/>
          <a:ext cx="3991254" cy="22242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66800">
            <a:lnSpc>
              <a:spcPct val="100000"/>
            </a:lnSpc>
            <a:spcBef>
              <a:spcPct val="0"/>
            </a:spcBef>
            <a:spcAft>
              <a:spcPct val="35000"/>
            </a:spcAft>
            <a:buNone/>
            <a:defRPr b="1"/>
          </a:pPr>
          <a:r>
            <a:rPr lang="en-US" sz="2400" b="1" kern="1200" dirty="0"/>
            <a:t>Approach</a:t>
          </a:r>
          <a:r>
            <a:rPr lang="en-US" sz="2400" kern="1200" dirty="0"/>
            <a:t>:</a:t>
          </a:r>
        </a:p>
        <a:p>
          <a:pPr marL="0" lvl="0" indent="0" algn="l" defTabSz="1066800">
            <a:lnSpc>
              <a:spcPct val="100000"/>
            </a:lnSpc>
            <a:spcBef>
              <a:spcPct val="0"/>
            </a:spcBef>
            <a:spcAft>
              <a:spcPct val="35000"/>
            </a:spcAft>
            <a:buNone/>
            <a:defRPr b="1"/>
          </a:pPr>
          <a:r>
            <a:rPr lang="en-US" sz="2400" b="0" kern="1200" dirty="0"/>
            <a:t>1. </a:t>
          </a:r>
          <a:r>
            <a:rPr lang="en-US" sz="2000" b="0" kern="1200" dirty="0"/>
            <a:t>Collect different attributes of customers based on their geographical and lifestyle related information and observed buying patterns.</a:t>
          </a:r>
        </a:p>
        <a:p>
          <a:pPr marL="0" lvl="0" indent="0" algn="l" defTabSz="1066800">
            <a:lnSpc>
              <a:spcPct val="100000"/>
            </a:lnSpc>
            <a:spcBef>
              <a:spcPct val="0"/>
            </a:spcBef>
            <a:spcAft>
              <a:spcPct val="35000"/>
            </a:spcAft>
            <a:buNone/>
            <a:defRPr b="1"/>
          </a:pPr>
          <a:r>
            <a:rPr lang="en-US" sz="2000" b="0" kern="1200" dirty="0"/>
            <a:t>2. Find clusters of similar customers. </a:t>
          </a:r>
        </a:p>
      </dsp:txBody>
      <dsp:txXfrm>
        <a:off x="4696504" y="1587787"/>
        <a:ext cx="3991254" cy="2224280"/>
      </dsp:txXfrm>
    </dsp:sp>
    <dsp:sp modelId="{B9B3418F-EF8F-48BA-A8AE-2DF8E8104499}">
      <dsp:nvSpPr>
        <dsp:cNvPr id="0" name=""/>
        <dsp:cNvSpPr/>
      </dsp:nvSpPr>
      <dsp:spPr>
        <a:xfrm>
          <a:off x="4696504" y="3895010"/>
          <a:ext cx="3991254" cy="2645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00100">
            <a:lnSpc>
              <a:spcPct val="100000"/>
            </a:lnSpc>
            <a:spcBef>
              <a:spcPct val="0"/>
            </a:spcBef>
            <a:spcAft>
              <a:spcPct val="35000"/>
            </a:spcAft>
            <a:buNone/>
          </a:pPr>
          <a:endParaRPr lang="en-US" sz="1800" kern="1200" dirty="0"/>
        </a:p>
      </dsp:txBody>
      <dsp:txXfrm>
        <a:off x="4696504" y="3895010"/>
        <a:ext cx="3991254" cy="26458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3F263E-6E8D-4B35-8061-09FA8E6784E9}">
      <dsp:nvSpPr>
        <dsp:cNvPr id="0" name=""/>
        <dsp:cNvSpPr/>
      </dsp:nvSpPr>
      <dsp:spPr>
        <a:xfrm>
          <a:off x="922361" y="285830"/>
          <a:ext cx="1100863" cy="110086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148FFC7-7B35-4107-9B91-B2CC9FD2C971}">
      <dsp:nvSpPr>
        <dsp:cNvPr id="0" name=""/>
        <dsp:cNvSpPr/>
      </dsp:nvSpPr>
      <dsp:spPr>
        <a:xfrm>
          <a:off x="249611" y="1846797"/>
          <a:ext cx="2446363" cy="15060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US" sz="1600" b="1" kern="1200"/>
            <a:t>Goal</a:t>
          </a:r>
          <a:r>
            <a:rPr lang="en-US" sz="1600" kern="1200"/>
            <a:t>: Find groups of documents that are similar to each.</a:t>
          </a:r>
        </a:p>
      </dsp:txBody>
      <dsp:txXfrm>
        <a:off x="249611" y="1846797"/>
        <a:ext cx="2446363" cy="1506093"/>
      </dsp:txXfrm>
    </dsp:sp>
    <dsp:sp modelId="{02A24367-C03F-4733-B96B-5FAF2269E5BA}">
      <dsp:nvSpPr>
        <dsp:cNvPr id="0" name=""/>
        <dsp:cNvSpPr/>
      </dsp:nvSpPr>
      <dsp:spPr>
        <a:xfrm>
          <a:off x="3796837" y="285830"/>
          <a:ext cx="1100863" cy="110086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0244D96-FD85-4D22-99D1-CC09F720EBCE}">
      <dsp:nvSpPr>
        <dsp:cNvPr id="0" name=""/>
        <dsp:cNvSpPr/>
      </dsp:nvSpPr>
      <dsp:spPr>
        <a:xfrm>
          <a:off x="3124087" y="1846797"/>
          <a:ext cx="2446363" cy="15060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US" sz="1600" b="1" kern="1200" dirty="0"/>
            <a:t>Approach</a:t>
          </a:r>
          <a:r>
            <a:rPr lang="en-US" sz="1600" kern="1200" dirty="0"/>
            <a:t>: Identify frequently occurring terms in each document. Define a similarity measure based on term co-occurrences. Use it to cluster.</a:t>
          </a:r>
        </a:p>
      </dsp:txBody>
      <dsp:txXfrm>
        <a:off x="3124087" y="1846797"/>
        <a:ext cx="2446363" cy="1506093"/>
      </dsp:txXfrm>
    </dsp:sp>
    <dsp:sp modelId="{B4343DCD-CBF6-48A1-9654-69A821F9CD11}">
      <dsp:nvSpPr>
        <dsp:cNvPr id="0" name=""/>
        <dsp:cNvSpPr/>
      </dsp:nvSpPr>
      <dsp:spPr>
        <a:xfrm>
          <a:off x="6671314" y="285830"/>
          <a:ext cx="1100863" cy="110086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1E1F6FC-BDB1-46B5-BBC8-5DA9502E612C}">
      <dsp:nvSpPr>
        <dsp:cNvPr id="0" name=""/>
        <dsp:cNvSpPr/>
      </dsp:nvSpPr>
      <dsp:spPr>
        <a:xfrm>
          <a:off x="5998564" y="1846797"/>
          <a:ext cx="2446363" cy="15060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US" sz="1600" b="1" kern="1200"/>
            <a:t>Gain</a:t>
          </a:r>
          <a:r>
            <a:rPr lang="en-US" sz="1600" kern="1200"/>
            <a:t>: Can be used to organize documents or to create recommendations. </a:t>
          </a:r>
        </a:p>
      </dsp:txBody>
      <dsp:txXfrm>
        <a:off x="5998564" y="1846797"/>
        <a:ext cx="2446363" cy="150609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3F263E-6E8D-4B35-8061-09FA8E6784E9}">
      <dsp:nvSpPr>
        <dsp:cNvPr id="0" name=""/>
        <dsp:cNvSpPr/>
      </dsp:nvSpPr>
      <dsp:spPr>
        <a:xfrm>
          <a:off x="1115222" y="193897"/>
          <a:ext cx="1766812" cy="176681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148FFC7-7B35-4107-9B91-B2CC9FD2C971}">
      <dsp:nvSpPr>
        <dsp:cNvPr id="0" name=""/>
        <dsp:cNvSpPr/>
      </dsp:nvSpPr>
      <dsp:spPr>
        <a:xfrm>
          <a:off x="35503" y="2451202"/>
          <a:ext cx="3926250" cy="1012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US" sz="1600" b="1" kern="1200" dirty="0"/>
            <a:t>Goal</a:t>
          </a:r>
          <a:r>
            <a:rPr lang="en-US" sz="1600" kern="1200" dirty="0"/>
            <a:t>: Reduce the data size for predictive models.</a:t>
          </a:r>
        </a:p>
      </dsp:txBody>
      <dsp:txXfrm>
        <a:off x="35503" y="2451202"/>
        <a:ext cx="3926250" cy="1012500"/>
      </dsp:txXfrm>
    </dsp:sp>
    <dsp:sp modelId="{02A24367-C03F-4733-B96B-5FAF2269E5BA}">
      <dsp:nvSpPr>
        <dsp:cNvPr id="0" name=""/>
        <dsp:cNvSpPr/>
      </dsp:nvSpPr>
      <dsp:spPr>
        <a:xfrm>
          <a:off x="5728566" y="193897"/>
          <a:ext cx="1766812" cy="176681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0244D96-FD85-4D22-99D1-CC09F720EBCE}">
      <dsp:nvSpPr>
        <dsp:cNvPr id="0" name=""/>
        <dsp:cNvSpPr/>
      </dsp:nvSpPr>
      <dsp:spPr>
        <a:xfrm>
          <a:off x="4769060" y="2451202"/>
          <a:ext cx="3428535" cy="1012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US" sz="1600" b="1" kern="1200" dirty="0"/>
            <a:t>Approach</a:t>
          </a:r>
          <a:r>
            <a:rPr lang="en-US" sz="1600" kern="1200" dirty="0"/>
            <a:t>: Group data given a subset of the available information and then use the group label instead of the original data as input for predictive models.</a:t>
          </a:r>
        </a:p>
      </dsp:txBody>
      <dsp:txXfrm>
        <a:off x="4769060" y="2451202"/>
        <a:ext cx="3428535" cy="101250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365AA2B-D160-42F5-843C-7EE562D780B1}">
      <dsp:nvSpPr>
        <dsp:cNvPr id="0" name=""/>
        <dsp:cNvSpPr/>
      </dsp:nvSpPr>
      <dsp:spPr>
        <a:xfrm>
          <a:off x="0" y="15330"/>
          <a:ext cx="2683434" cy="33579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b="1" kern="1200"/>
            <a:t>{Milk} → {Coke}</a:t>
          </a:r>
          <a:endParaRPr lang="en-US" sz="1400" kern="1200"/>
        </a:p>
      </dsp:txBody>
      <dsp:txXfrm>
        <a:off x="16392" y="31722"/>
        <a:ext cx="2650650" cy="303006"/>
      </dsp:txXfrm>
    </dsp:sp>
    <dsp:sp modelId="{716D997D-BE97-4512-B52C-2DFE116A4CF5}">
      <dsp:nvSpPr>
        <dsp:cNvPr id="0" name=""/>
        <dsp:cNvSpPr/>
      </dsp:nvSpPr>
      <dsp:spPr>
        <a:xfrm>
          <a:off x="0" y="391440"/>
          <a:ext cx="2683434" cy="33579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b="1" kern="1200"/>
            <a:t>{Diaper, Milk} → {Beer}</a:t>
          </a:r>
          <a:endParaRPr lang="en-US" sz="1400" kern="1200"/>
        </a:p>
      </dsp:txBody>
      <dsp:txXfrm>
        <a:off x="16392" y="407832"/>
        <a:ext cx="2650650" cy="30300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0D3C18-E3D9-4ED7-9F3A-B086576F8379}">
      <dsp:nvSpPr>
        <dsp:cNvPr id="0" name=""/>
        <dsp:cNvSpPr/>
      </dsp:nvSpPr>
      <dsp:spPr>
        <a:xfrm>
          <a:off x="0" y="632193"/>
          <a:ext cx="2717043" cy="1630226"/>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a:t>Text mining – document clustering, topic models</a:t>
          </a:r>
        </a:p>
      </dsp:txBody>
      <dsp:txXfrm>
        <a:off x="0" y="632193"/>
        <a:ext cx="2717043" cy="1630226"/>
      </dsp:txXfrm>
    </dsp:sp>
    <dsp:sp modelId="{D1DE03C5-A3A0-4B8C-8189-584605C59D73}">
      <dsp:nvSpPr>
        <dsp:cNvPr id="0" name=""/>
        <dsp:cNvSpPr/>
      </dsp:nvSpPr>
      <dsp:spPr>
        <a:xfrm>
          <a:off x="2988747" y="632193"/>
          <a:ext cx="2717043" cy="1630226"/>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a:t>Graph mining – social networks</a:t>
          </a:r>
        </a:p>
      </dsp:txBody>
      <dsp:txXfrm>
        <a:off x="2988747" y="632193"/>
        <a:ext cx="2717043" cy="1630226"/>
      </dsp:txXfrm>
    </dsp:sp>
    <dsp:sp modelId="{C70308AE-D97A-472A-9CF7-18D39F9A8CB3}">
      <dsp:nvSpPr>
        <dsp:cNvPr id="0" name=""/>
        <dsp:cNvSpPr/>
      </dsp:nvSpPr>
      <dsp:spPr>
        <a:xfrm>
          <a:off x="5977495" y="632193"/>
          <a:ext cx="2717043" cy="1630226"/>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a:t>Data stream mining/real time data mining</a:t>
          </a:r>
        </a:p>
      </dsp:txBody>
      <dsp:txXfrm>
        <a:off x="5977495" y="632193"/>
        <a:ext cx="2717043" cy="1630226"/>
      </dsp:txXfrm>
    </dsp:sp>
    <dsp:sp modelId="{635295D9-2615-43FE-9605-4686D25C39EF}">
      <dsp:nvSpPr>
        <dsp:cNvPr id="0" name=""/>
        <dsp:cNvSpPr/>
      </dsp:nvSpPr>
      <dsp:spPr>
        <a:xfrm>
          <a:off x="0" y="2534124"/>
          <a:ext cx="2717043" cy="1630226"/>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a:t>Mining spatiotemporal data (e.g., moving objects)</a:t>
          </a:r>
        </a:p>
      </dsp:txBody>
      <dsp:txXfrm>
        <a:off x="0" y="2534124"/>
        <a:ext cx="2717043" cy="1630226"/>
      </dsp:txXfrm>
    </dsp:sp>
    <dsp:sp modelId="{D1210596-BF0A-4340-960E-A00E4C485DCB}">
      <dsp:nvSpPr>
        <dsp:cNvPr id="0" name=""/>
        <dsp:cNvSpPr/>
      </dsp:nvSpPr>
      <dsp:spPr>
        <a:xfrm>
          <a:off x="2988747" y="2534124"/>
          <a:ext cx="2717043" cy="1630226"/>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a:t>Visual data mining</a:t>
          </a:r>
        </a:p>
      </dsp:txBody>
      <dsp:txXfrm>
        <a:off x="2988747" y="2534124"/>
        <a:ext cx="2717043" cy="1630226"/>
      </dsp:txXfrm>
    </dsp:sp>
    <dsp:sp modelId="{B3AC9E47-3781-48EF-8EF9-E3ADF2F2C4A3}">
      <dsp:nvSpPr>
        <dsp:cNvPr id="0" name=""/>
        <dsp:cNvSpPr/>
      </dsp:nvSpPr>
      <dsp:spPr>
        <a:xfrm>
          <a:off x="5977495" y="2534124"/>
          <a:ext cx="2717043" cy="1630226"/>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a:t>Distributed data mining</a:t>
          </a:r>
        </a:p>
      </dsp:txBody>
      <dsp:txXfrm>
        <a:off x="5977495" y="2534124"/>
        <a:ext cx="2717043" cy="1630226"/>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B3BE2A-F344-40BD-B3DD-91DA89C43B54}">
      <dsp:nvSpPr>
        <dsp:cNvPr id="0" name=""/>
        <dsp:cNvSpPr/>
      </dsp:nvSpPr>
      <dsp:spPr>
        <a:xfrm>
          <a:off x="3613814" y="1563623"/>
          <a:ext cx="1920240" cy="1920240"/>
        </a:xfrm>
        <a:prstGeom prst="ellipse">
          <a:avLst/>
        </a:prstGeom>
        <a:solidFill>
          <a:schemeClr val="accent2">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sp>
    <dsp:sp modelId="{7A7CF920-A607-4E60-A259-3FA2F087021C}">
      <dsp:nvSpPr>
        <dsp:cNvPr id="0" name=""/>
        <dsp:cNvSpPr/>
      </dsp:nvSpPr>
      <dsp:spPr>
        <a:xfrm>
          <a:off x="3460195" y="0"/>
          <a:ext cx="2227478" cy="1289304"/>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1111250">
            <a:lnSpc>
              <a:spcPct val="90000"/>
            </a:lnSpc>
            <a:spcBef>
              <a:spcPct val="0"/>
            </a:spcBef>
            <a:spcAft>
              <a:spcPct val="35000"/>
            </a:spcAft>
            <a:buNone/>
          </a:pPr>
          <a:r>
            <a:rPr lang="en-US" sz="2500" kern="1200"/>
            <a:t>Scalability</a:t>
          </a:r>
        </a:p>
      </dsp:txBody>
      <dsp:txXfrm>
        <a:off x="3460195" y="0"/>
        <a:ext cx="2227478" cy="1289304"/>
      </dsp:txXfrm>
    </dsp:sp>
    <dsp:sp modelId="{4C2B0DC5-5458-4792-BFB3-8B3BE3EE5215}">
      <dsp:nvSpPr>
        <dsp:cNvPr id="0" name=""/>
        <dsp:cNvSpPr/>
      </dsp:nvSpPr>
      <dsp:spPr>
        <a:xfrm>
          <a:off x="4344273" y="2094158"/>
          <a:ext cx="1920240" cy="1920240"/>
        </a:xfrm>
        <a:prstGeom prst="ellipse">
          <a:avLst/>
        </a:prstGeom>
        <a:solidFill>
          <a:schemeClr val="accent3">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sp>
    <dsp:sp modelId="{50753CFA-0E34-4327-9240-5CE9F311A408}">
      <dsp:nvSpPr>
        <dsp:cNvPr id="0" name=""/>
        <dsp:cNvSpPr/>
      </dsp:nvSpPr>
      <dsp:spPr>
        <a:xfrm>
          <a:off x="6417364" y="1700783"/>
          <a:ext cx="1997049" cy="1399032"/>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1111250">
            <a:lnSpc>
              <a:spcPct val="90000"/>
            </a:lnSpc>
            <a:spcBef>
              <a:spcPct val="0"/>
            </a:spcBef>
            <a:spcAft>
              <a:spcPct val="35000"/>
            </a:spcAft>
            <a:buNone/>
          </a:pPr>
          <a:r>
            <a:rPr lang="en-US" sz="2500" kern="1200"/>
            <a:t>Dimensionality</a:t>
          </a:r>
        </a:p>
      </dsp:txBody>
      <dsp:txXfrm>
        <a:off x="6417364" y="1700783"/>
        <a:ext cx="1997049" cy="1399032"/>
      </dsp:txXfrm>
    </dsp:sp>
    <dsp:sp modelId="{7F2C7B14-4404-4299-A2D6-957D7740B144}">
      <dsp:nvSpPr>
        <dsp:cNvPr id="0" name=""/>
        <dsp:cNvSpPr/>
      </dsp:nvSpPr>
      <dsp:spPr>
        <a:xfrm>
          <a:off x="4065454" y="2953329"/>
          <a:ext cx="1920240" cy="1920240"/>
        </a:xfrm>
        <a:prstGeom prst="ellipse">
          <a:avLst/>
        </a:prstGeom>
        <a:solidFill>
          <a:schemeClr val="accent4">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sp>
    <dsp:sp modelId="{7D249A37-86C2-44F5-BC63-33E8F9AA25CD}">
      <dsp:nvSpPr>
        <dsp:cNvPr id="0" name=""/>
        <dsp:cNvSpPr/>
      </dsp:nvSpPr>
      <dsp:spPr>
        <a:xfrm>
          <a:off x="6110126" y="4087368"/>
          <a:ext cx="1997049" cy="1399032"/>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1111250">
            <a:lnSpc>
              <a:spcPct val="90000"/>
            </a:lnSpc>
            <a:spcBef>
              <a:spcPct val="0"/>
            </a:spcBef>
            <a:spcAft>
              <a:spcPct val="35000"/>
            </a:spcAft>
            <a:buNone/>
          </a:pPr>
          <a:r>
            <a:rPr lang="en-US" sz="2500" kern="1200"/>
            <a:t>Complexity and heterogeneous data</a:t>
          </a:r>
        </a:p>
      </dsp:txBody>
      <dsp:txXfrm>
        <a:off x="6110126" y="4087368"/>
        <a:ext cx="1997049" cy="1399032"/>
      </dsp:txXfrm>
    </dsp:sp>
    <dsp:sp modelId="{1CF60683-2694-4117-B197-4E5EB9EBF79F}">
      <dsp:nvSpPr>
        <dsp:cNvPr id="0" name=""/>
        <dsp:cNvSpPr/>
      </dsp:nvSpPr>
      <dsp:spPr>
        <a:xfrm>
          <a:off x="3162174" y="2953329"/>
          <a:ext cx="1920240" cy="1920240"/>
        </a:xfrm>
        <a:prstGeom prst="ellipse">
          <a:avLst/>
        </a:prstGeom>
        <a:solidFill>
          <a:schemeClr val="accent5">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sp>
    <dsp:sp modelId="{AB22A041-B958-4A94-862E-076B3D975462}">
      <dsp:nvSpPr>
        <dsp:cNvPr id="0" name=""/>
        <dsp:cNvSpPr/>
      </dsp:nvSpPr>
      <dsp:spPr>
        <a:xfrm>
          <a:off x="1040692" y="4087368"/>
          <a:ext cx="1997049" cy="1399032"/>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1111250">
            <a:lnSpc>
              <a:spcPct val="90000"/>
            </a:lnSpc>
            <a:spcBef>
              <a:spcPct val="0"/>
            </a:spcBef>
            <a:spcAft>
              <a:spcPct val="35000"/>
            </a:spcAft>
            <a:buNone/>
          </a:pPr>
          <a:r>
            <a:rPr lang="en-US" sz="2500" kern="1200"/>
            <a:t>Data quality</a:t>
          </a:r>
        </a:p>
      </dsp:txBody>
      <dsp:txXfrm>
        <a:off x="1040692" y="4087368"/>
        <a:ext cx="1997049" cy="1399032"/>
      </dsp:txXfrm>
    </dsp:sp>
    <dsp:sp modelId="{F68617DB-6275-4FD2-9E43-21E969793D01}">
      <dsp:nvSpPr>
        <dsp:cNvPr id="0" name=""/>
        <dsp:cNvSpPr/>
      </dsp:nvSpPr>
      <dsp:spPr>
        <a:xfrm>
          <a:off x="2883355" y="2094158"/>
          <a:ext cx="1920240" cy="1920240"/>
        </a:xfrm>
        <a:prstGeom prst="ellipse">
          <a:avLst/>
        </a:prstGeom>
        <a:solidFill>
          <a:schemeClr val="accent6">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sp>
    <dsp:sp modelId="{4652FF89-A878-47EA-8EA9-F393C5FF580C}">
      <dsp:nvSpPr>
        <dsp:cNvPr id="0" name=""/>
        <dsp:cNvSpPr/>
      </dsp:nvSpPr>
      <dsp:spPr>
        <a:xfrm>
          <a:off x="733454" y="1700783"/>
          <a:ext cx="1997049" cy="1399032"/>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1111250">
            <a:lnSpc>
              <a:spcPct val="90000"/>
            </a:lnSpc>
            <a:spcBef>
              <a:spcPct val="0"/>
            </a:spcBef>
            <a:spcAft>
              <a:spcPct val="35000"/>
            </a:spcAft>
            <a:buNone/>
          </a:pPr>
          <a:r>
            <a:rPr lang="en-US" sz="2500" kern="1200"/>
            <a:t>Data ownership and privacy</a:t>
          </a:r>
        </a:p>
      </dsp:txBody>
      <dsp:txXfrm>
        <a:off x="733454" y="1700783"/>
        <a:ext cx="1997049" cy="1399032"/>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0F73625-808A-429B-83E1-090BC65E3F19}">
      <dsp:nvSpPr>
        <dsp:cNvPr id="0" name=""/>
        <dsp:cNvSpPr/>
      </dsp:nvSpPr>
      <dsp:spPr>
        <a:xfrm>
          <a:off x="473572" y="268"/>
          <a:ext cx="3689235" cy="2213541"/>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7640" tIns="167640" rIns="167640" bIns="167640" numCol="1" spcCol="1270" anchor="ctr" anchorCtr="0">
          <a:noAutofit/>
        </a:bodyPr>
        <a:lstStyle/>
        <a:p>
          <a:pPr marL="0" lvl="0" indent="0" algn="ctr" defTabSz="1955800">
            <a:lnSpc>
              <a:spcPct val="90000"/>
            </a:lnSpc>
            <a:spcBef>
              <a:spcPct val="0"/>
            </a:spcBef>
            <a:spcAft>
              <a:spcPct val="35000"/>
            </a:spcAft>
            <a:buNone/>
          </a:pPr>
          <a:r>
            <a:rPr lang="en-US" sz="4400" kern="1200" dirty="0"/>
            <a:t>Simple graphical user interface</a:t>
          </a:r>
        </a:p>
      </dsp:txBody>
      <dsp:txXfrm>
        <a:off x="473572" y="268"/>
        <a:ext cx="3689235" cy="2213541"/>
      </dsp:txXfrm>
    </dsp:sp>
    <dsp:sp modelId="{8E35DB77-9DA9-403E-980D-1CB9537CE8D5}">
      <dsp:nvSpPr>
        <dsp:cNvPr id="0" name=""/>
        <dsp:cNvSpPr/>
      </dsp:nvSpPr>
      <dsp:spPr>
        <a:xfrm>
          <a:off x="4531731" y="268"/>
          <a:ext cx="3689235" cy="2213541"/>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7640" tIns="167640" rIns="167640" bIns="167640" numCol="1" spcCol="1270" anchor="ctr" anchorCtr="0">
          <a:noAutofit/>
        </a:bodyPr>
        <a:lstStyle/>
        <a:p>
          <a:pPr marL="0" lvl="0" indent="0" algn="ctr" defTabSz="1955800">
            <a:lnSpc>
              <a:spcPct val="90000"/>
            </a:lnSpc>
            <a:spcBef>
              <a:spcPct val="0"/>
            </a:spcBef>
            <a:spcAft>
              <a:spcPct val="35000"/>
            </a:spcAft>
            <a:buNone/>
          </a:pPr>
          <a:r>
            <a:rPr lang="en-US" sz="4400" kern="1200" dirty="0"/>
            <a:t>Process oriented</a:t>
          </a:r>
        </a:p>
      </dsp:txBody>
      <dsp:txXfrm>
        <a:off x="4531731" y="268"/>
        <a:ext cx="3689235" cy="2213541"/>
      </dsp:txXfrm>
    </dsp:sp>
    <dsp:sp modelId="{DD2CFA35-7995-4272-95CD-40F65249D8B8}">
      <dsp:nvSpPr>
        <dsp:cNvPr id="0" name=""/>
        <dsp:cNvSpPr/>
      </dsp:nvSpPr>
      <dsp:spPr>
        <a:xfrm>
          <a:off x="2502651" y="2582733"/>
          <a:ext cx="3689235" cy="2213541"/>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7640" tIns="167640" rIns="167640" bIns="167640" numCol="1" spcCol="1270" anchor="ctr" anchorCtr="0">
          <a:noAutofit/>
        </a:bodyPr>
        <a:lstStyle/>
        <a:p>
          <a:pPr marL="0" lvl="0" indent="0" algn="ctr" defTabSz="1955800">
            <a:lnSpc>
              <a:spcPct val="90000"/>
            </a:lnSpc>
            <a:spcBef>
              <a:spcPct val="0"/>
            </a:spcBef>
            <a:spcAft>
              <a:spcPct val="35000"/>
            </a:spcAft>
            <a:buNone/>
          </a:pPr>
          <a:r>
            <a:rPr lang="en-US" sz="4400" kern="1200"/>
            <a:t>Programming oriented</a:t>
          </a:r>
        </a:p>
      </dsp:txBody>
      <dsp:txXfrm>
        <a:off x="2502651" y="2582733"/>
        <a:ext cx="3689235" cy="2213541"/>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F45C16-587F-4137-B3C9-1D938B34EC90}">
      <dsp:nvSpPr>
        <dsp:cNvPr id="0" name=""/>
        <dsp:cNvSpPr/>
      </dsp:nvSpPr>
      <dsp:spPr>
        <a:xfrm>
          <a:off x="652090" y="0"/>
          <a:ext cx="7390358" cy="4796544"/>
        </a:xfrm>
        <a:prstGeom prst="rightArrow">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B2CBDFE-3D66-47F8-A6FF-1D4587F4B01E}">
      <dsp:nvSpPr>
        <dsp:cNvPr id="0" name=""/>
        <dsp:cNvSpPr/>
      </dsp:nvSpPr>
      <dsp:spPr>
        <a:xfrm>
          <a:off x="4351" y="1438963"/>
          <a:ext cx="2092972" cy="1918617"/>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a:t>Are we allowed to collect the data?</a:t>
          </a:r>
        </a:p>
      </dsp:txBody>
      <dsp:txXfrm>
        <a:off x="98010" y="1532622"/>
        <a:ext cx="1905654" cy="1731299"/>
      </dsp:txXfrm>
    </dsp:sp>
    <dsp:sp modelId="{0FE34FE9-ABE0-4BA1-A402-0F50BF26DC6C}">
      <dsp:nvSpPr>
        <dsp:cNvPr id="0" name=""/>
        <dsp:cNvSpPr/>
      </dsp:nvSpPr>
      <dsp:spPr>
        <a:xfrm>
          <a:off x="2201972" y="1438963"/>
          <a:ext cx="2092972" cy="1918617"/>
        </a:xfrm>
        <a:prstGeom prst="roundRect">
          <a:avLst/>
        </a:prstGeom>
        <a:solidFill>
          <a:schemeClr val="accent3">
            <a:hueOff val="903533"/>
            <a:satOff val="33333"/>
            <a:lumOff val="-490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a:t>Are we allowed to use the data?</a:t>
          </a:r>
        </a:p>
      </dsp:txBody>
      <dsp:txXfrm>
        <a:off x="2295631" y="1532622"/>
        <a:ext cx="1905654" cy="1731299"/>
      </dsp:txXfrm>
    </dsp:sp>
    <dsp:sp modelId="{39A41DF7-E588-41C1-BDED-C3F13FEF8E2D}">
      <dsp:nvSpPr>
        <dsp:cNvPr id="0" name=""/>
        <dsp:cNvSpPr/>
      </dsp:nvSpPr>
      <dsp:spPr>
        <a:xfrm>
          <a:off x="4399593" y="1438963"/>
          <a:ext cx="2092972" cy="1918617"/>
        </a:xfrm>
        <a:prstGeom prst="roundRect">
          <a:avLst/>
        </a:prstGeom>
        <a:solidFill>
          <a:schemeClr val="accent3">
            <a:hueOff val="1807066"/>
            <a:satOff val="66667"/>
            <a:lumOff val="-980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a:t>Is privacy preserved in the process?</a:t>
          </a:r>
        </a:p>
      </dsp:txBody>
      <dsp:txXfrm>
        <a:off x="4493252" y="1532622"/>
        <a:ext cx="1905654" cy="1731299"/>
      </dsp:txXfrm>
    </dsp:sp>
    <dsp:sp modelId="{DCAFBFB8-E667-445B-BC07-C5281B03EDB1}">
      <dsp:nvSpPr>
        <dsp:cNvPr id="0" name=""/>
        <dsp:cNvSpPr/>
      </dsp:nvSpPr>
      <dsp:spPr>
        <a:xfrm>
          <a:off x="6597214" y="1438963"/>
          <a:ext cx="2092972" cy="1918617"/>
        </a:xfrm>
        <a:prstGeom prst="roundRect">
          <a:avLst/>
        </a:prstGeom>
        <a:solidFill>
          <a:schemeClr val="accent3">
            <a:hueOff val="2710599"/>
            <a:satOff val="100000"/>
            <a:lumOff val="-1470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a:t>Is it ethical to use and act on the data?</a:t>
          </a:r>
        </a:p>
      </dsp:txBody>
      <dsp:txXfrm>
        <a:off x="6690873" y="1532622"/>
        <a:ext cx="1905654" cy="1731299"/>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8.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145" name="Rectangle 1">
            <a:extLst>
              <a:ext uri="{FF2B5EF4-FFF2-40B4-BE49-F238E27FC236}">
                <a16:creationId xmlns:a16="http://schemas.microsoft.com/office/drawing/2014/main" id="{F60FBFE2-DA45-49E6-B62A-578813CA0766}"/>
              </a:ext>
            </a:extLst>
          </p:cNvPr>
          <p:cNvSpPr>
            <a:spLocks noGrp="1" noRot="1" noChangeAspect="1" noChangeArrowheads="1"/>
          </p:cNvSpPr>
          <p:nvPr>
            <p:ph type="sldImg"/>
          </p:nvPr>
        </p:nvSpPr>
        <p:spPr bwMode="auto">
          <a:xfrm>
            <a:off x="1138238" y="763588"/>
            <a:ext cx="5494337" cy="37703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sp>
      <p:sp>
        <p:nvSpPr>
          <p:cNvPr id="6146" name="Rectangle 2">
            <a:extLst>
              <a:ext uri="{FF2B5EF4-FFF2-40B4-BE49-F238E27FC236}">
                <a16:creationId xmlns:a16="http://schemas.microsoft.com/office/drawing/2014/main" id="{4534E057-9CE3-489F-B2AF-A11DA0590688}"/>
              </a:ext>
            </a:extLst>
          </p:cNvPr>
          <p:cNvSpPr>
            <a:spLocks noGrp="1" noChangeArrowheads="1"/>
          </p:cNvSpPr>
          <p:nvPr>
            <p:ph type="body"/>
          </p:nvPr>
        </p:nvSpPr>
        <p:spPr bwMode="auto">
          <a:xfrm>
            <a:off x="777875" y="4776788"/>
            <a:ext cx="6216650" cy="4524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endParaRPr lang="en-US" altLang="en-US"/>
          </a:p>
        </p:txBody>
      </p:sp>
      <p:sp>
        <p:nvSpPr>
          <p:cNvPr id="6147" name="Rectangle 3">
            <a:extLst>
              <a:ext uri="{FF2B5EF4-FFF2-40B4-BE49-F238E27FC236}">
                <a16:creationId xmlns:a16="http://schemas.microsoft.com/office/drawing/2014/main" id="{EA0A4ABE-454C-4102-AF84-2B7DE54D511B}"/>
              </a:ext>
            </a:extLst>
          </p:cNvPr>
          <p:cNvSpPr>
            <a:spLocks noGrp="1" noChangeArrowheads="1"/>
          </p:cNvSpPr>
          <p:nvPr>
            <p:ph type="hdr"/>
          </p:nvPr>
        </p:nvSpPr>
        <p:spPr bwMode="auto">
          <a:xfrm>
            <a:off x="0" y="0"/>
            <a:ext cx="3371850" cy="501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a:tabLst>
                <a:tab pos="457200" algn="l"/>
                <a:tab pos="914400" algn="l"/>
                <a:tab pos="1371600" algn="l"/>
                <a:tab pos="1828800" algn="l"/>
                <a:tab pos="2286000" algn="l"/>
                <a:tab pos="2743200" algn="l"/>
                <a:tab pos="3200400" algn="l"/>
              </a:tabLst>
              <a:defRPr sz="1400">
                <a:solidFill>
                  <a:srgbClr val="000000"/>
                </a:solidFill>
                <a:latin typeface="Times New Roman" panose="02020603050405020304" pitchFamily="18" charset="0"/>
              </a:defRPr>
            </a:lvl1pPr>
          </a:lstStyle>
          <a:p>
            <a:endParaRPr lang="en-US" altLang="en-US"/>
          </a:p>
        </p:txBody>
      </p:sp>
      <p:sp>
        <p:nvSpPr>
          <p:cNvPr id="6148" name="Rectangle 4">
            <a:extLst>
              <a:ext uri="{FF2B5EF4-FFF2-40B4-BE49-F238E27FC236}">
                <a16:creationId xmlns:a16="http://schemas.microsoft.com/office/drawing/2014/main" id="{0E95D250-E9E2-4A45-B29B-1A5AE7696E97}"/>
              </a:ext>
            </a:extLst>
          </p:cNvPr>
          <p:cNvSpPr>
            <a:spLocks noGrp="1" noChangeArrowheads="1"/>
          </p:cNvSpPr>
          <p:nvPr>
            <p:ph type="dt"/>
          </p:nvPr>
        </p:nvSpPr>
        <p:spPr bwMode="auto">
          <a:xfrm>
            <a:off x="4398963" y="0"/>
            <a:ext cx="3371850" cy="501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algn="r">
              <a:tabLst>
                <a:tab pos="457200" algn="l"/>
                <a:tab pos="914400" algn="l"/>
                <a:tab pos="1371600" algn="l"/>
                <a:tab pos="1828800" algn="l"/>
                <a:tab pos="2286000" algn="l"/>
                <a:tab pos="2743200" algn="l"/>
                <a:tab pos="3200400" algn="l"/>
              </a:tabLst>
              <a:defRPr sz="1400">
                <a:solidFill>
                  <a:srgbClr val="000000"/>
                </a:solidFill>
                <a:latin typeface="Times New Roman" panose="02020603050405020304" pitchFamily="18" charset="0"/>
              </a:defRPr>
            </a:lvl1pPr>
          </a:lstStyle>
          <a:p>
            <a:endParaRPr lang="en-US" altLang="en-US"/>
          </a:p>
        </p:txBody>
      </p:sp>
      <p:sp>
        <p:nvSpPr>
          <p:cNvPr id="6149" name="Rectangle 5">
            <a:extLst>
              <a:ext uri="{FF2B5EF4-FFF2-40B4-BE49-F238E27FC236}">
                <a16:creationId xmlns:a16="http://schemas.microsoft.com/office/drawing/2014/main" id="{2A34EF75-2375-4920-BA0C-1E0802619A2C}"/>
              </a:ext>
            </a:extLst>
          </p:cNvPr>
          <p:cNvSpPr>
            <a:spLocks noGrp="1" noChangeArrowheads="1"/>
          </p:cNvSpPr>
          <p:nvPr>
            <p:ph type="ftr"/>
          </p:nvPr>
        </p:nvSpPr>
        <p:spPr bwMode="auto">
          <a:xfrm>
            <a:off x="0" y="9555163"/>
            <a:ext cx="3371850" cy="501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bodyPr>
          <a:lstStyle>
            <a:lvl1pPr>
              <a:tabLst>
                <a:tab pos="457200" algn="l"/>
                <a:tab pos="914400" algn="l"/>
                <a:tab pos="1371600" algn="l"/>
                <a:tab pos="1828800" algn="l"/>
                <a:tab pos="2286000" algn="l"/>
                <a:tab pos="2743200" algn="l"/>
                <a:tab pos="3200400" algn="l"/>
              </a:tabLst>
              <a:defRPr sz="1400">
                <a:solidFill>
                  <a:srgbClr val="000000"/>
                </a:solidFill>
                <a:latin typeface="Times New Roman" panose="02020603050405020304" pitchFamily="18" charset="0"/>
              </a:defRPr>
            </a:lvl1pPr>
          </a:lstStyle>
          <a:p>
            <a:endParaRPr lang="en-US" altLang="en-US"/>
          </a:p>
        </p:txBody>
      </p:sp>
      <p:sp>
        <p:nvSpPr>
          <p:cNvPr id="6150" name="Rectangle 6">
            <a:extLst>
              <a:ext uri="{FF2B5EF4-FFF2-40B4-BE49-F238E27FC236}">
                <a16:creationId xmlns:a16="http://schemas.microsoft.com/office/drawing/2014/main" id="{FA1EDE43-CAD5-4782-BFA5-E790D0C4E0C0}"/>
              </a:ext>
            </a:extLst>
          </p:cNvPr>
          <p:cNvSpPr>
            <a:spLocks noGrp="1" noChangeArrowheads="1"/>
          </p:cNvSpPr>
          <p:nvPr>
            <p:ph type="sldNum"/>
          </p:nvPr>
        </p:nvSpPr>
        <p:spPr bwMode="auto">
          <a:xfrm>
            <a:off x="4398963" y="9555163"/>
            <a:ext cx="3371850" cy="501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bodyPr>
          <a:lstStyle>
            <a:lvl1pPr algn="r">
              <a:tabLst>
                <a:tab pos="457200" algn="l"/>
                <a:tab pos="914400" algn="l"/>
                <a:tab pos="1371600" algn="l"/>
                <a:tab pos="1828800" algn="l"/>
                <a:tab pos="2286000" algn="l"/>
                <a:tab pos="2743200" algn="l"/>
                <a:tab pos="3200400" algn="l"/>
              </a:tabLst>
              <a:defRPr sz="1400">
                <a:solidFill>
                  <a:srgbClr val="000000"/>
                </a:solidFill>
                <a:latin typeface="Times New Roman" panose="02020603050405020304" pitchFamily="18" charset="0"/>
              </a:defRPr>
            </a:lvl1pPr>
          </a:lstStyle>
          <a:p>
            <a:fld id="{3529600A-55C6-4FF3-A7B6-F7F0F5998139}"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defTabSz="457200"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anose="02020603050405020304" pitchFamily="18" charset="0"/>
        <a:ea typeface="+mn-ea"/>
        <a:cs typeface="+mn-cs"/>
      </a:defRPr>
    </a:lvl1pPr>
    <a:lvl2pPr marL="742950" indent="-285750" algn="l" defTabSz="457200"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anose="02020603050405020304" pitchFamily="18" charset="0"/>
        <a:ea typeface="+mn-ea"/>
        <a:cs typeface="+mn-cs"/>
      </a:defRPr>
    </a:lvl2pPr>
    <a:lvl3pPr marL="1143000" indent="-228600" algn="l" defTabSz="457200"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anose="02020603050405020304" pitchFamily="18" charset="0"/>
        <a:ea typeface="+mn-ea"/>
        <a:cs typeface="+mn-cs"/>
      </a:defRPr>
    </a:lvl3pPr>
    <a:lvl4pPr marL="1600200" indent="-228600" algn="l" defTabSz="457200"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anose="02020603050405020304" pitchFamily="18" charset="0"/>
        <a:ea typeface="+mn-ea"/>
        <a:cs typeface="+mn-cs"/>
      </a:defRPr>
    </a:lvl4pPr>
    <a:lvl5pPr marL="2057400" indent="-228600" algn="l" defTabSz="457200"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anose="02020603050405020304"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9C5A6EE-2107-4610-A3EE-3D7D4253C8CF}"/>
              </a:ext>
            </a:extLst>
          </p:cNvPr>
          <p:cNvSpPr>
            <a:spLocks noGrp="1" noChangeArrowheads="1"/>
          </p:cNvSpPr>
          <p:nvPr>
            <p:ph type="sldNum"/>
          </p:nvPr>
        </p:nvSpPr>
        <p:spPr>
          <a:ln/>
        </p:spPr>
        <p:txBody>
          <a:bodyPr/>
          <a:lstStyle/>
          <a:p>
            <a:fld id="{0EAF9E2E-023C-4A8D-996B-ED8627AE5C58}" type="slidenum">
              <a:rPr lang="en-US" altLang="en-US"/>
              <a:pPr/>
              <a:t>1</a:t>
            </a:fld>
            <a:endParaRPr lang="en-US" altLang="en-US"/>
          </a:p>
        </p:txBody>
      </p:sp>
      <p:sp>
        <p:nvSpPr>
          <p:cNvPr id="77825" name="Rectangle 1">
            <a:extLst>
              <a:ext uri="{FF2B5EF4-FFF2-40B4-BE49-F238E27FC236}">
                <a16:creationId xmlns:a16="http://schemas.microsoft.com/office/drawing/2014/main" id="{9E2F1D6F-3701-48F2-860A-7FDFCFE5FE41}"/>
              </a:ext>
            </a:extLst>
          </p:cNvPr>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77826" name="Rectangle 2">
            <a:extLst>
              <a:ext uri="{FF2B5EF4-FFF2-40B4-BE49-F238E27FC236}">
                <a16:creationId xmlns:a16="http://schemas.microsoft.com/office/drawing/2014/main" id="{54E14DE4-C6AA-4E5B-B597-F7D16B910F69}"/>
              </a:ext>
            </a:extLst>
          </p:cNvPr>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B2D499F-100E-4954-806D-F75CB0A565B3}"/>
              </a:ext>
            </a:extLst>
          </p:cNvPr>
          <p:cNvSpPr>
            <a:spLocks noGrp="1" noChangeArrowheads="1"/>
          </p:cNvSpPr>
          <p:nvPr>
            <p:ph type="sldNum"/>
          </p:nvPr>
        </p:nvSpPr>
        <p:spPr>
          <a:ln/>
        </p:spPr>
        <p:txBody>
          <a:bodyPr/>
          <a:lstStyle/>
          <a:p>
            <a:fld id="{12E214A9-493B-4B69-87B6-3F7E8BE0C61C}" type="slidenum">
              <a:rPr lang="en-US" altLang="en-US"/>
              <a:pPr/>
              <a:t>10</a:t>
            </a:fld>
            <a:endParaRPr lang="en-US" altLang="en-US"/>
          </a:p>
        </p:txBody>
      </p:sp>
      <p:sp>
        <p:nvSpPr>
          <p:cNvPr id="88065" name="Rectangle 1">
            <a:extLst>
              <a:ext uri="{FF2B5EF4-FFF2-40B4-BE49-F238E27FC236}">
                <a16:creationId xmlns:a16="http://schemas.microsoft.com/office/drawing/2014/main" id="{22A86ED1-72B8-477C-AC3D-E28D45EB1211}"/>
              </a:ext>
            </a:extLst>
          </p:cNvPr>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8066" name="Rectangle 2">
            <a:extLst>
              <a:ext uri="{FF2B5EF4-FFF2-40B4-BE49-F238E27FC236}">
                <a16:creationId xmlns:a16="http://schemas.microsoft.com/office/drawing/2014/main" id="{72AEA018-BF0D-47BD-B730-3F137447060E}"/>
              </a:ext>
            </a:extLst>
          </p:cNvPr>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7B8BFD0-5906-452E-BF0F-B8BA54D3F807}"/>
              </a:ext>
            </a:extLst>
          </p:cNvPr>
          <p:cNvSpPr>
            <a:spLocks noGrp="1" noChangeArrowheads="1"/>
          </p:cNvSpPr>
          <p:nvPr>
            <p:ph type="sldNum"/>
          </p:nvPr>
        </p:nvSpPr>
        <p:spPr>
          <a:ln/>
        </p:spPr>
        <p:txBody>
          <a:bodyPr/>
          <a:lstStyle/>
          <a:p>
            <a:fld id="{8C1A620D-59A7-4E7A-8810-361993837A43}" type="slidenum">
              <a:rPr lang="en-US" altLang="en-US"/>
              <a:pPr/>
              <a:t>11</a:t>
            </a:fld>
            <a:endParaRPr lang="en-US" altLang="en-US"/>
          </a:p>
        </p:txBody>
      </p:sp>
      <p:sp>
        <p:nvSpPr>
          <p:cNvPr id="89089" name="Rectangle 1">
            <a:extLst>
              <a:ext uri="{FF2B5EF4-FFF2-40B4-BE49-F238E27FC236}">
                <a16:creationId xmlns:a16="http://schemas.microsoft.com/office/drawing/2014/main" id="{918ADD2F-00D6-4725-9FC8-8690547449B9}"/>
              </a:ext>
            </a:extLst>
          </p:cNvPr>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9090" name="Rectangle 2">
            <a:extLst>
              <a:ext uri="{FF2B5EF4-FFF2-40B4-BE49-F238E27FC236}">
                <a16:creationId xmlns:a16="http://schemas.microsoft.com/office/drawing/2014/main" id="{8F7CEC3B-27DA-410C-8185-EFCD0E97B5B2}"/>
              </a:ext>
            </a:extLst>
          </p:cNvPr>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7B73DB1-49B4-41E9-A4DE-868B5E925912}"/>
              </a:ext>
            </a:extLst>
          </p:cNvPr>
          <p:cNvSpPr>
            <a:spLocks noGrp="1" noChangeArrowheads="1"/>
          </p:cNvSpPr>
          <p:nvPr>
            <p:ph type="sldNum"/>
          </p:nvPr>
        </p:nvSpPr>
        <p:spPr>
          <a:ln/>
        </p:spPr>
        <p:txBody>
          <a:bodyPr/>
          <a:lstStyle/>
          <a:p>
            <a:fld id="{619A45B8-9213-4753-949F-67F4F5CFDB88}" type="slidenum">
              <a:rPr lang="en-US" altLang="en-US"/>
              <a:pPr/>
              <a:t>12</a:t>
            </a:fld>
            <a:endParaRPr lang="en-US" altLang="en-US"/>
          </a:p>
        </p:txBody>
      </p:sp>
      <p:sp>
        <p:nvSpPr>
          <p:cNvPr id="90113" name="Rectangle 1">
            <a:extLst>
              <a:ext uri="{FF2B5EF4-FFF2-40B4-BE49-F238E27FC236}">
                <a16:creationId xmlns:a16="http://schemas.microsoft.com/office/drawing/2014/main" id="{58EB3AB8-C260-4C05-8BD3-A268DF8E9F80}"/>
              </a:ext>
            </a:extLst>
          </p:cNvPr>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90114" name="Rectangle 2">
            <a:extLst>
              <a:ext uri="{FF2B5EF4-FFF2-40B4-BE49-F238E27FC236}">
                <a16:creationId xmlns:a16="http://schemas.microsoft.com/office/drawing/2014/main" id="{5D6B5734-6605-4639-A3C0-D4697D324D0C}"/>
              </a:ext>
            </a:extLst>
          </p:cNvPr>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AD31184-3BA5-47A6-B87B-E85340A434BD}"/>
              </a:ext>
            </a:extLst>
          </p:cNvPr>
          <p:cNvSpPr>
            <a:spLocks noGrp="1" noChangeArrowheads="1"/>
          </p:cNvSpPr>
          <p:nvPr>
            <p:ph type="sldNum"/>
          </p:nvPr>
        </p:nvSpPr>
        <p:spPr>
          <a:ln/>
        </p:spPr>
        <p:txBody>
          <a:bodyPr/>
          <a:lstStyle/>
          <a:p>
            <a:fld id="{C7D1A59B-D9CC-4CDF-BCDB-BFE7591807D5}" type="slidenum">
              <a:rPr lang="en-US" altLang="en-US"/>
              <a:pPr/>
              <a:t>13</a:t>
            </a:fld>
            <a:endParaRPr lang="en-US" altLang="en-US"/>
          </a:p>
        </p:txBody>
      </p:sp>
      <p:sp>
        <p:nvSpPr>
          <p:cNvPr id="91137" name="Rectangle 1">
            <a:extLst>
              <a:ext uri="{FF2B5EF4-FFF2-40B4-BE49-F238E27FC236}">
                <a16:creationId xmlns:a16="http://schemas.microsoft.com/office/drawing/2014/main" id="{3CD305AF-370C-4373-90A5-D0D7ADB6D259}"/>
              </a:ext>
            </a:extLst>
          </p:cNvPr>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91138" name="Rectangle 2">
            <a:extLst>
              <a:ext uri="{FF2B5EF4-FFF2-40B4-BE49-F238E27FC236}">
                <a16:creationId xmlns:a16="http://schemas.microsoft.com/office/drawing/2014/main" id="{268A1B32-920C-4B89-9991-3B94BC6C5039}"/>
              </a:ext>
            </a:extLst>
          </p:cNvPr>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9697253-35E6-4FE6-AD98-D55EF1846D08}"/>
              </a:ext>
            </a:extLst>
          </p:cNvPr>
          <p:cNvSpPr>
            <a:spLocks noGrp="1" noChangeArrowheads="1"/>
          </p:cNvSpPr>
          <p:nvPr>
            <p:ph type="sldNum"/>
          </p:nvPr>
        </p:nvSpPr>
        <p:spPr>
          <a:ln/>
        </p:spPr>
        <p:txBody>
          <a:bodyPr/>
          <a:lstStyle/>
          <a:p>
            <a:fld id="{7E8E371A-548E-4268-985F-95B3906270F1}" type="slidenum">
              <a:rPr lang="en-US" altLang="en-US"/>
              <a:pPr/>
              <a:t>14</a:t>
            </a:fld>
            <a:endParaRPr lang="en-US" altLang="en-US"/>
          </a:p>
        </p:txBody>
      </p:sp>
      <p:sp>
        <p:nvSpPr>
          <p:cNvPr id="92161" name="Rectangle 1">
            <a:extLst>
              <a:ext uri="{FF2B5EF4-FFF2-40B4-BE49-F238E27FC236}">
                <a16:creationId xmlns:a16="http://schemas.microsoft.com/office/drawing/2014/main" id="{D3B23E4A-4CD9-4ECB-A997-92522B3343E8}"/>
              </a:ext>
            </a:extLst>
          </p:cNvPr>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92162" name="Rectangle 2">
            <a:extLst>
              <a:ext uri="{FF2B5EF4-FFF2-40B4-BE49-F238E27FC236}">
                <a16:creationId xmlns:a16="http://schemas.microsoft.com/office/drawing/2014/main" id="{8F962CA9-E773-4927-B381-5D6A96E7852D}"/>
              </a:ext>
            </a:extLst>
          </p:cNvPr>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37E0932-C591-4C18-883B-A54C00F5D193}"/>
              </a:ext>
            </a:extLst>
          </p:cNvPr>
          <p:cNvSpPr>
            <a:spLocks noGrp="1" noChangeArrowheads="1"/>
          </p:cNvSpPr>
          <p:nvPr>
            <p:ph type="sldNum"/>
          </p:nvPr>
        </p:nvSpPr>
        <p:spPr>
          <a:ln/>
        </p:spPr>
        <p:txBody>
          <a:bodyPr/>
          <a:lstStyle/>
          <a:p>
            <a:fld id="{AE831DEB-C36F-4193-AD47-673584FDE14D}" type="slidenum">
              <a:rPr lang="en-US" altLang="en-US"/>
              <a:pPr/>
              <a:t>15</a:t>
            </a:fld>
            <a:endParaRPr lang="en-US" altLang="en-US"/>
          </a:p>
        </p:txBody>
      </p:sp>
      <p:sp>
        <p:nvSpPr>
          <p:cNvPr id="93185" name="Rectangle 1">
            <a:extLst>
              <a:ext uri="{FF2B5EF4-FFF2-40B4-BE49-F238E27FC236}">
                <a16:creationId xmlns:a16="http://schemas.microsoft.com/office/drawing/2014/main" id="{E2EC087E-4C9C-4F81-8941-F48ED37409DD}"/>
              </a:ext>
            </a:extLst>
          </p:cNvPr>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93186" name="Rectangle 2">
            <a:extLst>
              <a:ext uri="{FF2B5EF4-FFF2-40B4-BE49-F238E27FC236}">
                <a16:creationId xmlns:a16="http://schemas.microsoft.com/office/drawing/2014/main" id="{285893A6-86C2-45D0-8697-4DEDD6488679}"/>
              </a:ext>
            </a:extLst>
          </p:cNvPr>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2DC6429-4946-4248-9619-63860E7FDA41}"/>
              </a:ext>
            </a:extLst>
          </p:cNvPr>
          <p:cNvSpPr>
            <a:spLocks noGrp="1" noChangeArrowheads="1"/>
          </p:cNvSpPr>
          <p:nvPr>
            <p:ph type="sldNum"/>
          </p:nvPr>
        </p:nvSpPr>
        <p:spPr>
          <a:ln/>
        </p:spPr>
        <p:txBody>
          <a:bodyPr/>
          <a:lstStyle/>
          <a:p>
            <a:fld id="{D3A323BA-1C38-43A9-AD2F-A4F99F60F88C}" type="slidenum">
              <a:rPr lang="en-US" altLang="en-US"/>
              <a:pPr/>
              <a:t>16</a:t>
            </a:fld>
            <a:endParaRPr lang="en-US" altLang="en-US"/>
          </a:p>
        </p:txBody>
      </p:sp>
      <p:sp>
        <p:nvSpPr>
          <p:cNvPr id="94209" name="Rectangle 1">
            <a:extLst>
              <a:ext uri="{FF2B5EF4-FFF2-40B4-BE49-F238E27FC236}">
                <a16:creationId xmlns:a16="http://schemas.microsoft.com/office/drawing/2014/main" id="{BCEFF3BE-2E72-419E-A9ED-5D9E38E30169}"/>
              </a:ext>
            </a:extLst>
          </p:cNvPr>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94210" name="Rectangle 2">
            <a:extLst>
              <a:ext uri="{FF2B5EF4-FFF2-40B4-BE49-F238E27FC236}">
                <a16:creationId xmlns:a16="http://schemas.microsoft.com/office/drawing/2014/main" id="{E6133390-5074-48A8-8B61-E7CCA6508948}"/>
              </a:ext>
            </a:extLst>
          </p:cNvPr>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CD0BD6E-F65E-474B-9EF5-648E37E307F5}"/>
              </a:ext>
            </a:extLst>
          </p:cNvPr>
          <p:cNvSpPr>
            <a:spLocks noGrp="1" noChangeArrowheads="1"/>
          </p:cNvSpPr>
          <p:nvPr>
            <p:ph type="sldNum"/>
          </p:nvPr>
        </p:nvSpPr>
        <p:spPr>
          <a:ln/>
        </p:spPr>
        <p:txBody>
          <a:bodyPr/>
          <a:lstStyle/>
          <a:p>
            <a:fld id="{93BA6B2A-E52C-406F-AF49-100275F2B523}" type="slidenum">
              <a:rPr lang="en-US" altLang="en-US"/>
              <a:pPr/>
              <a:t>17</a:t>
            </a:fld>
            <a:endParaRPr lang="en-US" altLang="en-US"/>
          </a:p>
        </p:txBody>
      </p:sp>
      <p:sp>
        <p:nvSpPr>
          <p:cNvPr id="95233" name="Rectangle 1">
            <a:extLst>
              <a:ext uri="{FF2B5EF4-FFF2-40B4-BE49-F238E27FC236}">
                <a16:creationId xmlns:a16="http://schemas.microsoft.com/office/drawing/2014/main" id="{C01B4919-CE98-41F2-B679-92F3A130885C}"/>
              </a:ext>
            </a:extLst>
          </p:cNvPr>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95234" name="Rectangle 2">
            <a:extLst>
              <a:ext uri="{FF2B5EF4-FFF2-40B4-BE49-F238E27FC236}">
                <a16:creationId xmlns:a16="http://schemas.microsoft.com/office/drawing/2014/main" id="{96AD522A-8DF7-4824-BAAA-7F725575A600}"/>
              </a:ext>
            </a:extLst>
          </p:cNvPr>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8E400BF-E5B9-4700-B463-5004443D309F}"/>
              </a:ext>
            </a:extLst>
          </p:cNvPr>
          <p:cNvSpPr>
            <a:spLocks noGrp="1" noChangeArrowheads="1"/>
          </p:cNvSpPr>
          <p:nvPr>
            <p:ph type="sldNum"/>
          </p:nvPr>
        </p:nvSpPr>
        <p:spPr>
          <a:ln/>
        </p:spPr>
        <p:txBody>
          <a:bodyPr/>
          <a:lstStyle/>
          <a:p>
            <a:fld id="{FDF0BBD5-B566-4246-8A8E-2B7A5F5F456F}" type="slidenum">
              <a:rPr lang="en-US" altLang="en-US"/>
              <a:pPr/>
              <a:t>18</a:t>
            </a:fld>
            <a:endParaRPr lang="en-US" altLang="en-US"/>
          </a:p>
        </p:txBody>
      </p:sp>
      <p:sp>
        <p:nvSpPr>
          <p:cNvPr id="96257" name="Rectangle 1">
            <a:extLst>
              <a:ext uri="{FF2B5EF4-FFF2-40B4-BE49-F238E27FC236}">
                <a16:creationId xmlns:a16="http://schemas.microsoft.com/office/drawing/2014/main" id="{570C304D-FBBF-49A3-93D5-C38877D7775A}"/>
              </a:ext>
            </a:extLst>
          </p:cNvPr>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96258" name="Rectangle 2">
            <a:extLst>
              <a:ext uri="{FF2B5EF4-FFF2-40B4-BE49-F238E27FC236}">
                <a16:creationId xmlns:a16="http://schemas.microsoft.com/office/drawing/2014/main" id="{F377E0E6-CA67-47A6-8729-68FC310F35D9}"/>
              </a:ext>
            </a:extLst>
          </p:cNvPr>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F94E833-6A7E-4EF1-BFDE-35CC883E6D71}"/>
              </a:ext>
            </a:extLst>
          </p:cNvPr>
          <p:cNvSpPr>
            <a:spLocks noGrp="1" noChangeArrowheads="1"/>
          </p:cNvSpPr>
          <p:nvPr>
            <p:ph type="sldNum"/>
          </p:nvPr>
        </p:nvSpPr>
        <p:spPr>
          <a:ln/>
        </p:spPr>
        <p:txBody>
          <a:bodyPr/>
          <a:lstStyle/>
          <a:p>
            <a:fld id="{35C3C2BA-D1B0-4E02-B458-98203E44BB9B}" type="slidenum">
              <a:rPr lang="en-US" altLang="en-US"/>
              <a:pPr/>
              <a:t>19</a:t>
            </a:fld>
            <a:endParaRPr lang="en-US" altLang="en-US"/>
          </a:p>
        </p:txBody>
      </p:sp>
      <p:sp>
        <p:nvSpPr>
          <p:cNvPr id="97281" name="Rectangle 1">
            <a:extLst>
              <a:ext uri="{FF2B5EF4-FFF2-40B4-BE49-F238E27FC236}">
                <a16:creationId xmlns:a16="http://schemas.microsoft.com/office/drawing/2014/main" id="{F51199A6-CE8B-43E4-A5B6-B117440819B4}"/>
              </a:ext>
            </a:extLst>
          </p:cNvPr>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97282" name="Rectangle 2">
            <a:extLst>
              <a:ext uri="{FF2B5EF4-FFF2-40B4-BE49-F238E27FC236}">
                <a16:creationId xmlns:a16="http://schemas.microsoft.com/office/drawing/2014/main" id="{506F618A-6526-4A2A-9610-0296B747F367}"/>
              </a:ext>
            </a:extLst>
          </p:cNvPr>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322400C-8C6D-4AC1-860C-AC33729BF459}"/>
              </a:ext>
            </a:extLst>
          </p:cNvPr>
          <p:cNvSpPr>
            <a:spLocks noGrp="1" noChangeArrowheads="1"/>
          </p:cNvSpPr>
          <p:nvPr>
            <p:ph type="sldNum"/>
          </p:nvPr>
        </p:nvSpPr>
        <p:spPr>
          <a:ln/>
        </p:spPr>
        <p:txBody>
          <a:bodyPr/>
          <a:lstStyle/>
          <a:p>
            <a:fld id="{0172CCF9-F817-4E17-85A3-58BADE322E96}" type="slidenum">
              <a:rPr lang="en-US" altLang="en-US"/>
              <a:pPr/>
              <a:t>2</a:t>
            </a:fld>
            <a:endParaRPr lang="en-US" altLang="en-US"/>
          </a:p>
        </p:txBody>
      </p:sp>
      <p:sp>
        <p:nvSpPr>
          <p:cNvPr id="79873" name="Rectangle 1">
            <a:extLst>
              <a:ext uri="{FF2B5EF4-FFF2-40B4-BE49-F238E27FC236}">
                <a16:creationId xmlns:a16="http://schemas.microsoft.com/office/drawing/2014/main" id="{5AE8C27F-0E52-4E2C-AB1B-86F122F53103}"/>
              </a:ext>
            </a:extLst>
          </p:cNvPr>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79874" name="Rectangle 2">
            <a:extLst>
              <a:ext uri="{FF2B5EF4-FFF2-40B4-BE49-F238E27FC236}">
                <a16:creationId xmlns:a16="http://schemas.microsoft.com/office/drawing/2014/main" id="{E4264D7F-E7A2-40BC-80DA-A9C51BE84214}"/>
              </a:ext>
            </a:extLst>
          </p:cNvPr>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CC3256E-885B-4011-8D37-9671C905B5E7}"/>
              </a:ext>
            </a:extLst>
          </p:cNvPr>
          <p:cNvSpPr>
            <a:spLocks noGrp="1" noChangeArrowheads="1"/>
          </p:cNvSpPr>
          <p:nvPr>
            <p:ph type="sldNum"/>
          </p:nvPr>
        </p:nvSpPr>
        <p:spPr>
          <a:ln/>
        </p:spPr>
        <p:txBody>
          <a:bodyPr/>
          <a:lstStyle/>
          <a:p>
            <a:fld id="{2A3535AF-FB2A-4EDB-9CB6-EBE7DB0D65DC}" type="slidenum">
              <a:rPr lang="en-US" altLang="en-US"/>
              <a:pPr/>
              <a:t>20</a:t>
            </a:fld>
            <a:endParaRPr lang="en-US" altLang="en-US"/>
          </a:p>
        </p:txBody>
      </p:sp>
      <p:sp>
        <p:nvSpPr>
          <p:cNvPr id="98305" name="Rectangle 1">
            <a:extLst>
              <a:ext uri="{FF2B5EF4-FFF2-40B4-BE49-F238E27FC236}">
                <a16:creationId xmlns:a16="http://schemas.microsoft.com/office/drawing/2014/main" id="{9723209D-579D-49DD-8659-C7BCCF649C48}"/>
              </a:ext>
            </a:extLst>
          </p:cNvPr>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98306" name="Rectangle 2">
            <a:extLst>
              <a:ext uri="{FF2B5EF4-FFF2-40B4-BE49-F238E27FC236}">
                <a16:creationId xmlns:a16="http://schemas.microsoft.com/office/drawing/2014/main" id="{27C8CD41-9E1C-4375-8C5E-40E3DFF69773}"/>
              </a:ext>
            </a:extLst>
          </p:cNvPr>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8AB47C1-8F96-44A6-B6A7-C5AB56E5D014}"/>
              </a:ext>
            </a:extLst>
          </p:cNvPr>
          <p:cNvSpPr>
            <a:spLocks noGrp="1" noChangeArrowheads="1"/>
          </p:cNvSpPr>
          <p:nvPr>
            <p:ph type="sldNum"/>
          </p:nvPr>
        </p:nvSpPr>
        <p:spPr>
          <a:ln/>
        </p:spPr>
        <p:txBody>
          <a:bodyPr/>
          <a:lstStyle/>
          <a:p>
            <a:fld id="{F9E83861-11E5-4F14-8AFD-84A1D4A36086}" type="slidenum">
              <a:rPr lang="en-US" altLang="en-US"/>
              <a:pPr/>
              <a:t>21</a:t>
            </a:fld>
            <a:endParaRPr lang="en-US" altLang="en-US"/>
          </a:p>
        </p:txBody>
      </p:sp>
      <p:sp>
        <p:nvSpPr>
          <p:cNvPr id="99329" name="Rectangle 1">
            <a:extLst>
              <a:ext uri="{FF2B5EF4-FFF2-40B4-BE49-F238E27FC236}">
                <a16:creationId xmlns:a16="http://schemas.microsoft.com/office/drawing/2014/main" id="{62DB22BE-3842-40E3-9210-AAD9B281ACE9}"/>
              </a:ext>
            </a:extLst>
          </p:cNvPr>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99330" name="Rectangle 2">
            <a:extLst>
              <a:ext uri="{FF2B5EF4-FFF2-40B4-BE49-F238E27FC236}">
                <a16:creationId xmlns:a16="http://schemas.microsoft.com/office/drawing/2014/main" id="{E9089C74-AF92-44E5-965A-7DD85597EB88}"/>
              </a:ext>
            </a:extLst>
          </p:cNvPr>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65DF9F2-3A6D-4770-9E06-04D90C8885FF}"/>
              </a:ext>
            </a:extLst>
          </p:cNvPr>
          <p:cNvSpPr>
            <a:spLocks noGrp="1" noChangeArrowheads="1"/>
          </p:cNvSpPr>
          <p:nvPr>
            <p:ph type="sldNum"/>
          </p:nvPr>
        </p:nvSpPr>
        <p:spPr>
          <a:ln/>
        </p:spPr>
        <p:txBody>
          <a:bodyPr/>
          <a:lstStyle/>
          <a:p>
            <a:fld id="{70F10A04-3220-48D6-9642-5F964764C2DD}" type="slidenum">
              <a:rPr lang="en-US" altLang="en-US"/>
              <a:pPr/>
              <a:t>22</a:t>
            </a:fld>
            <a:endParaRPr lang="en-US" altLang="en-US"/>
          </a:p>
        </p:txBody>
      </p:sp>
      <p:sp>
        <p:nvSpPr>
          <p:cNvPr id="100353" name="Rectangle 1">
            <a:extLst>
              <a:ext uri="{FF2B5EF4-FFF2-40B4-BE49-F238E27FC236}">
                <a16:creationId xmlns:a16="http://schemas.microsoft.com/office/drawing/2014/main" id="{0215E608-8827-4D94-9B64-E03EF8A17B67}"/>
              </a:ext>
            </a:extLst>
          </p:cNvPr>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00354" name="Rectangle 2">
            <a:extLst>
              <a:ext uri="{FF2B5EF4-FFF2-40B4-BE49-F238E27FC236}">
                <a16:creationId xmlns:a16="http://schemas.microsoft.com/office/drawing/2014/main" id="{88E1B583-9719-4D92-BAA4-BA4EC93C3B96}"/>
              </a:ext>
            </a:extLst>
          </p:cNvPr>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E752A72-5F7F-480F-A8A3-AF3D914ACFBA}"/>
              </a:ext>
            </a:extLst>
          </p:cNvPr>
          <p:cNvSpPr>
            <a:spLocks noGrp="1" noChangeArrowheads="1"/>
          </p:cNvSpPr>
          <p:nvPr>
            <p:ph type="sldNum"/>
          </p:nvPr>
        </p:nvSpPr>
        <p:spPr>
          <a:ln/>
        </p:spPr>
        <p:txBody>
          <a:bodyPr/>
          <a:lstStyle/>
          <a:p>
            <a:fld id="{F2696071-1E73-45C7-A3F5-80B7D1A33DF6}" type="slidenum">
              <a:rPr lang="en-US" altLang="en-US"/>
              <a:pPr/>
              <a:t>23</a:t>
            </a:fld>
            <a:endParaRPr lang="en-US" altLang="en-US"/>
          </a:p>
        </p:txBody>
      </p:sp>
      <p:sp>
        <p:nvSpPr>
          <p:cNvPr id="101377" name="Rectangle 1">
            <a:extLst>
              <a:ext uri="{FF2B5EF4-FFF2-40B4-BE49-F238E27FC236}">
                <a16:creationId xmlns:a16="http://schemas.microsoft.com/office/drawing/2014/main" id="{9B32D587-D332-4C1C-B34F-80A675995C5E}"/>
              </a:ext>
            </a:extLst>
          </p:cNvPr>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01378" name="Rectangle 2">
            <a:extLst>
              <a:ext uri="{FF2B5EF4-FFF2-40B4-BE49-F238E27FC236}">
                <a16:creationId xmlns:a16="http://schemas.microsoft.com/office/drawing/2014/main" id="{B60E18D8-2584-462B-865A-C7A3DA537EB5}"/>
              </a:ext>
            </a:extLst>
          </p:cNvPr>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17BC765-5C1D-4382-B4ED-8B569D188DA4}"/>
              </a:ext>
            </a:extLst>
          </p:cNvPr>
          <p:cNvSpPr>
            <a:spLocks noGrp="1" noChangeArrowheads="1"/>
          </p:cNvSpPr>
          <p:nvPr>
            <p:ph type="sldNum"/>
          </p:nvPr>
        </p:nvSpPr>
        <p:spPr>
          <a:ln/>
        </p:spPr>
        <p:txBody>
          <a:bodyPr/>
          <a:lstStyle/>
          <a:p>
            <a:fld id="{53944A99-E235-4EFC-9449-67BAA0F0558A}" type="slidenum">
              <a:rPr lang="en-US" altLang="en-US"/>
              <a:pPr/>
              <a:t>24</a:t>
            </a:fld>
            <a:endParaRPr lang="en-US" altLang="en-US"/>
          </a:p>
        </p:txBody>
      </p:sp>
      <p:sp>
        <p:nvSpPr>
          <p:cNvPr id="102401" name="Rectangle 1">
            <a:extLst>
              <a:ext uri="{FF2B5EF4-FFF2-40B4-BE49-F238E27FC236}">
                <a16:creationId xmlns:a16="http://schemas.microsoft.com/office/drawing/2014/main" id="{A573F5F9-C9E4-48F0-9BBA-3D02BF98A783}"/>
              </a:ext>
            </a:extLst>
          </p:cNvPr>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02402" name="Rectangle 2">
            <a:extLst>
              <a:ext uri="{FF2B5EF4-FFF2-40B4-BE49-F238E27FC236}">
                <a16:creationId xmlns:a16="http://schemas.microsoft.com/office/drawing/2014/main" id="{8443F916-CB80-43ED-8390-38AAFD98B782}"/>
              </a:ext>
            </a:extLst>
          </p:cNvPr>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E1CB58F-B9E2-4D33-8EEE-3ABDB804DA71}"/>
              </a:ext>
            </a:extLst>
          </p:cNvPr>
          <p:cNvSpPr>
            <a:spLocks noGrp="1" noChangeArrowheads="1"/>
          </p:cNvSpPr>
          <p:nvPr>
            <p:ph type="sldNum"/>
          </p:nvPr>
        </p:nvSpPr>
        <p:spPr>
          <a:ln/>
        </p:spPr>
        <p:txBody>
          <a:bodyPr/>
          <a:lstStyle/>
          <a:p>
            <a:fld id="{B8143A16-2CFF-43B4-B772-BA4662F16869}" type="slidenum">
              <a:rPr lang="en-US" altLang="en-US"/>
              <a:pPr/>
              <a:t>25</a:t>
            </a:fld>
            <a:endParaRPr lang="en-US" altLang="en-US"/>
          </a:p>
        </p:txBody>
      </p:sp>
      <p:sp>
        <p:nvSpPr>
          <p:cNvPr id="103425" name="Rectangle 1">
            <a:extLst>
              <a:ext uri="{FF2B5EF4-FFF2-40B4-BE49-F238E27FC236}">
                <a16:creationId xmlns:a16="http://schemas.microsoft.com/office/drawing/2014/main" id="{C4B18810-D342-44D7-B6E1-8535ACD30B94}"/>
              </a:ext>
            </a:extLst>
          </p:cNvPr>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03426" name="Rectangle 2">
            <a:extLst>
              <a:ext uri="{FF2B5EF4-FFF2-40B4-BE49-F238E27FC236}">
                <a16:creationId xmlns:a16="http://schemas.microsoft.com/office/drawing/2014/main" id="{CAD5677C-1FDA-4511-8BE5-1084D73EBA6B}"/>
              </a:ext>
            </a:extLst>
          </p:cNvPr>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DC009F4-E5D7-4461-9BF4-EB13D3FABBEC}"/>
              </a:ext>
            </a:extLst>
          </p:cNvPr>
          <p:cNvSpPr>
            <a:spLocks noGrp="1" noChangeArrowheads="1"/>
          </p:cNvSpPr>
          <p:nvPr>
            <p:ph type="sldNum"/>
          </p:nvPr>
        </p:nvSpPr>
        <p:spPr>
          <a:ln/>
        </p:spPr>
        <p:txBody>
          <a:bodyPr/>
          <a:lstStyle/>
          <a:p>
            <a:fld id="{B6892CFB-54A2-4361-ADFC-3C249A19C881}" type="slidenum">
              <a:rPr lang="en-US" altLang="en-US"/>
              <a:pPr/>
              <a:t>26</a:t>
            </a:fld>
            <a:endParaRPr lang="en-US" altLang="en-US"/>
          </a:p>
        </p:txBody>
      </p:sp>
      <p:sp>
        <p:nvSpPr>
          <p:cNvPr id="104449" name="Rectangle 1">
            <a:extLst>
              <a:ext uri="{FF2B5EF4-FFF2-40B4-BE49-F238E27FC236}">
                <a16:creationId xmlns:a16="http://schemas.microsoft.com/office/drawing/2014/main" id="{71B07912-96D5-4072-9992-2CC6F3EB34C3}"/>
              </a:ext>
            </a:extLst>
          </p:cNvPr>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04450" name="Rectangle 2">
            <a:extLst>
              <a:ext uri="{FF2B5EF4-FFF2-40B4-BE49-F238E27FC236}">
                <a16:creationId xmlns:a16="http://schemas.microsoft.com/office/drawing/2014/main" id="{C5E496D3-806D-43FC-84A9-EB6CA3CE5551}"/>
              </a:ext>
            </a:extLst>
          </p:cNvPr>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FE36C69-CF15-47D6-B497-999AEB006190}"/>
              </a:ext>
            </a:extLst>
          </p:cNvPr>
          <p:cNvSpPr>
            <a:spLocks noGrp="1" noChangeArrowheads="1"/>
          </p:cNvSpPr>
          <p:nvPr>
            <p:ph type="sldNum"/>
          </p:nvPr>
        </p:nvSpPr>
        <p:spPr>
          <a:ln/>
        </p:spPr>
        <p:txBody>
          <a:bodyPr/>
          <a:lstStyle/>
          <a:p>
            <a:fld id="{173A109E-3334-4F0A-82E7-96D531E1B401}" type="slidenum">
              <a:rPr lang="en-US" altLang="en-US"/>
              <a:pPr/>
              <a:t>27</a:t>
            </a:fld>
            <a:endParaRPr lang="en-US" altLang="en-US"/>
          </a:p>
        </p:txBody>
      </p:sp>
      <p:sp>
        <p:nvSpPr>
          <p:cNvPr id="105473" name="Rectangle 1">
            <a:extLst>
              <a:ext uri="{FF2B5EF4-FFF2-40B4-BE49-F238E27FC236}">
                <a16:creationId xmlns:a16="http://schemas.microsoft.com/office/drawing/2014/main" id="{6C2EE769-3215-4E73-97AD-27ED3D7E40EE}"/>
              </a:ext>
            </a:extLst>
          </p:cNvPr>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05474" name="Rectangle 2">
            <a:extLst>
              <a:ext uri="{FF2B5EF4-FFF2-40B4-BE49-F238E27FC236}">
                <a16:creationId xmlns:a16="http://schemas.microsoft.com/office/drawing/2014/main" id="{342FE3BB-6399-4445-9A06-943A13799E89}"/>
              </a:ext>
            </a:extLst>
          </p:cNvPr>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A549F5F-89DF-42E2-9E8F-894247133511}"/>
              </a:ext>
            </a:extLst>
          </p:cNvPr>
          <p:cNvSpPr>
            <a:spLocks noGrp="1" noChangeArrowheads="1"/>
          </p:cNvSpPr>
          <p:nvPr>
            <p:ph type="sldNum"/>
          </p:nvPr>
        </p:nvSpPr>
        <p:spPr>
          <a:ln/>
        </p:spPr>
        <p:txBody>
          <a:bodyPr/>
          <a:lstStyle/>
          <a:p>
            <a:fld id="{C6679116-069F-4086-8DBC-5C4A8447D68E}" type="slidenum">
              <a:rPr lang="en-US" altLang="en-US"/>
              <a:pPr/>
              <a:t>28</a:t>
            </a:fld>
            <a:endParaRPr lang="en-US" altLang="en-US"/>
          </a:p>
        </p:txBody>
      </p:sp>
      <p:sp>
        <p:nvSpPr>
          <p:cNvPr id="106497" name="Rectangle 1">
            <a:extLst>
              <a:ext uri="{FF2B5EF4-FFF2-40B4-BE49-F238E27FC236}">
                <a16:creationId xmlns:a16="http://schemas.microsoft.com/office/drawing/2014/main" id="{3E96C4BA-E6F0-4F5A-9618-EE508109D7CE}"/>
              </a:ext>
            </a:extLst>
          </p:cNvPr>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06498" name="Rectangle 2">
            <a:extLst>
              <a:ext uri="{FF2B5EF4-FFF2-40B4-BE49-F238E27FC236}">
                <a16:creationId xmlns:a16="http://schemas.microsoft.com/office/drawing/2014/main" id="{3F96F2D7-AC56-4731-BF81-295A487A3131}"/>
              </a:ext>
            </a:extLst>
          </p:cNvPr>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4E6EB00-3876-42FF-97FE-1A0648E43696}"/>
              </a:ext>
            </a:extLst>
          </p:cNvPr>
          <p:cNvSpPr>
            <a:spLocks noGrp="1" noChangeArrowheads="1"/>
          </p:cNvSpPr>
          <p:nvPr>
            <p:ph type="sldNum"/>
          </p:nvPr>
        </p:nvSpPr>
        <p:spPr>
          <a:ln/>
        </p:spPr>
        <p:txBody>
          <a:bodyPr/>
          <a:lstStyle/>
          <a:p>
            <a:fld id="{68BE80C1-A905-444C-A2A6-74767A2CF40E}" type="slidenum">
              <a:rPr lang="en-US" altLang="en-US"/>
              <a:pPr/>
              <a:t>29</a:t>
            </a:fld>
            <a:endParaRPr lang="en-US" altLang="en-US"/>
          </a:p>
        </p:txBody>
      </p:sp>
      <p:sp>
        <p:nvSpPr>
          <p:cNvPr id="107521" name="Rectangle 1">
            <a:extLst>
              <a:ext uri="{FF2B5EF4-FFF2-40B4-BE49-F238E27FC236}">
                <a16:creationId xmlns:a16="http://schemas.microsoft.com/office/drawing/2014/main" id="{76713F15-1274-4AD4-B746-72E538686A05}"/>
              </a:ext>
            </a:extLst>
          </p:cNvPr>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07522" name="Rectangle 2">
            <a:extLst>
              <a:ext uri="{FF2B5EF4-FFF2-40B4-BE49-F238E27FC236}">
                <a16:creationId xmlns:a16="http://schemas.microsoft.com/office/drawing/2014/main" id="{2DFC7844-7B57-4359-A56C-E0291CD51E7A}"/>
              </a:ext>
            </a:extLst>
          </p:cNvPr>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40D6D98-431E-4856-B42B-2DD4635B6A93}"/>
              </a:ext>
            </a:extLst>
          </p:cNvPr>
          <p:cNvSpPr>
            <a:spLocks noGrp="1" noChangeArrowheads="1"/>
          </p:cNvSpPr>
          <p:nvPr>
            <p:ph type="sldNum"/>
          </p:nvPr>
        </p:nvSpPr>
        <p:spPr>
          <a:ln/>
        </p:spPr>
        <p:txBody>
          <a:bodyPr/>
          <a:lstStyle/>
          <a:p>
            <a:fld id="{5475D604-003E-4C93-9057-6CC8E698A6A4}" type="slidenum">
              <a:rPr lang="en-US" altLang="en-US"/>
              <a:pPr/>
              <a:t>3</a:t>
            </a:fld>
            <a:endParaRPr lang="en-US" altLang="en-US"/>
          </a:p>
        </p:txBody>
      </p:sp>
      <p:sp>
        <p:nvSpPr>
          <p:cNvPr id="80897" name="Rectangle 1">
            <a:extLst>
              <a:ext uri="{FF2B5EF4-FFF2-40B4-BE49-F238E27FC236}">
                <a16:creationId xmlns:a16="http://schemas.microsoft.com/office/drawing/2014/main" id="{18F448F0-54E5-4C1D-8D5F-27D280D5A535}"/>
              </a:ext>
            </a:extLst>
          </p:cNvPr>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0898" name="Rectangle 2">
            <a:extLst>
              <a:ext uri="{FF2B5EF4-FFF2-40B4-BE49-F238E27FC236}">
                <a16:creationId xmlns:a16="http://schemas.microsoft.com/office/drawing/2014/main" id="{9ABB2F04-51F5-4D84-AC1C-AC5A4A2063B2}"/>
              </a:ext>
            </a:extLst>
          </p:cNvPr>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0E6DE02-EEB7-4C56-8222-E5AC2C34DEB3}"/>
              </a:ext>
            </a:extLst>
          </p:cNvPr>
          <p:cNvSpPr>
            <a:spLocks noGrp="1" noChangeArrowheads="1"/>
          </p:cNvSpPr>
          <p:nvPr>
            <p:ph type="sldNum"/>
          </p:nvPr>
        </p:nvSpPr>
        <p:spPr>
          <a:ln/>
        </p:spPr>
        <p:txBody>
          <a:bodyPr/>
          <a:lstStyle/>
          <a:p>
            <a:fld id="{10729359-7DF7-4814-A30E-5271CB67A72C}" type="slidenum">
              <a:rPr lang="en-US" altLang="en-US"/>
              <a:pPr/>
              <a:t>30</a:t>
            </a:fld>
            <a:endParaRPr lang="en-US" altLang="en-US"/>
          </a:p>
        </p:txBody>
      </p:sp>
      <p:sp>
        <p:nvSpPr>
          <p:cNvPr id="108545" name="Rectangle 1">
            <a:extLst>
              <a:ext uri="{FF2B5EF4-FFF2-40B4-BE49-F238E27FC236}">
                <a16:creationId xmlns:a16="http://schemas.microsoft.com/office/drawing/2014/main" id="{FFC06567-D116-4F2E-B3AA-92C29DA86F0E}"/>
              </a:ext>
            </a:extLst>
          </p:cNvPr>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08546" name="Rectangle 2">
            <a:extLst>
              <a:ext uri="{FF2B5EF4-FFF2-40B4-BE49-F238E27FC236}">
                <a16:creationId xmlns:a16="http://schemas.microsoft.com/office/drawing/2014/main" id="{E0D27412-FF84-40A1-93C0-B96CBD148946}"/>
              </a:ext>
            </a:extLst>
          </p:cNvPr>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83243A7-D586-4211-BEF2-FB47695D2234}"/>
              </a:ext>
            </a:extLst>
          </p:cNvPr>
          <p:cNvSpPr>
            <a:spLocks noGrp="1" noChangeArrowheads="1"/>
          </p:cNvSpPr>
          <p:nvPr>
            <p:ph type="sldNum"/>
          </p:nvPr>
        </p:nvSpPr>
        <p:spPr>
          <a:ln/>
        </p:spPr>
        <p:txBody>
          <a:bodyPr/>
          <a:lstStyle/>
          <a:p>
            <a:fld id="{5758481D-BFAB-4E8B-AB19-E6C77EBB561B}" type="slidenum">
              <a:rPr lang="en-US" altLang="en-US"/>
              <a:pPr/>
              <a:t>31</a:t>
            </a:fld>
            <a:endParaRPr lang="en-US" altLang="en-US"/>
          </a:p>
        </p:txBody>
      </p:sp>
      <p:sp>
        <p:nvSpPr>
          <p:cNvPr id="109569" name="Rectangle 1">
            <a:extLst>
              <a:ext uri="{FF2B5EF4-FFF2-40B4-BE49-F238E27FC236}">
                <a16:creationId xmlns:a16="http://schemas.microsoft.com/office/drawing/2014/main" id="{9A147917-F53D-4FDB-9EBA-1AE8D299B159}"/>
              </a:ext>
            </a:extLst>
          </p:cNvPr>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09570" name="Rectangle 2">
            <a:extLst>
              <a:ext uri="{FF2B5EF4-FFF2-40B4-BE49-F238E27FC236}">
                <a16:creationId xmlns:a16="http://schemas.microsoft.com/office/drawing/2014/main" id="{EA02FA0E-CDC5-4DD2-9F75-AB31FF1CE488}"/>
              </a:ext>
            </a:extLst>
          </p:cNvPr>
          <p:cNvSpPr txBox="1">
            <a:spLocks noGrp="1" noChangeArrowheads="1"/>
          </p:cNvSpPr>
          <p:nvPr>
            <p:ph type="body" idx="1"/>
          </p:nvPr>
        </p:nvSpPr>
        <p:spPr bwMode="auto">
          <a:xfrm>
            <a:off x="777875" y="4776788"/>
            <a:ext cx="6218238" cy="4525962"/>
          </a:xfrm>
          <a:prstGeom prst="rect">
            <a:avLst/>
          </a:prstGeom>
          <a:solidFill>
            <a:srgbClr val="FFFFFF"/>
          </a:solidFill>
          <a:ln w="9360" cap="flat">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DE6B04E-F5F2-4889-9D6A-98C046FC954A}"/>
              </a:ext>
            </a:extLst>
          </p:cNvPr>
          <p:cNvSpPr>
            <a:spLocks noGrp="1" noChangeArrowheads="1"/>
          </p:cNvSpPr>
          <p:nvPr>
            <p:ph type="sldNum"/>
          </p:nvPr>
        </p:nvSpPr>
        <p:spPr>
          <a:ln/>
        </p:spPr>
        <p:txBody>
          <a:bodyPr/>
          <a:lstStyle/>
          <a:p>
            <a:fld id="{89774FCB-2201-4AD9-AA3C-91E15DAC21B1}" type="slidenum">
              <a:rPr lang="en-US" altLang="en-US"/>
              <a:pPr/>
              <a:t>32</a:t>
            </a:fld>
            <a:endParaRPr lang="en-US" altLang="en-US"/>
          </a:p>
        </p:txBody>
      </p:sp>
      <p:sp>
        <p:nvSpPr>
          <p:cNvPr id="110593" name="Rectangle 1">
            <a:extLst>
              <a:ext uri="{FF2B5EF4-FFF2-40B4-BE49-F238E27FC236}">
                <a16:creationId xmlns:a16="http://schemas.microsoft.com/office/drawing/2014/main" id="{12AD0451-46E3-4539-8FF7-FFBEFAAE8FBB}"/>
              </a:ext>
            </a:extLst>
          </p:cNvPr>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10594" name="Rectangle 2">
            <a:extLst>
              <a:ext uri="{FF2B5EF4-FFF2-40B4-BE49-F238E27FC236}">
                <a16:creationId xmlns:a16="http://schemas.microsoft.com/office/drawing/2014/main" id="{924A520C-D20E-4BD1-9C19-6CEE53CD3719}"/>
              </a:ext>
            </a:extLst>
          </p:cNvPr>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DA68FF5-1270-48E2-86CE-AB32A5608950}"/>
              </a:ext>
            </a:extLst>
          </p:cNvPr>
          <p:cNvSpPr>
            <a:spLocks noGrp="1" noChangeArrowheads="1"/>
          </p:cNvSpPr>
          <p:nvPr>
            <p:ph type="sldNum"/>
          </p:nvPr>
        </p:nvSpPr>
        <p:spPr>
          <a:ln/>
        </p:spPr>
        <p:txBody>
          <a:bodyPr/>
          <a:lstStyle/>
          <a:p>
            <a:fld id="{A0506BA2-C9CC-49B1-8D08-2171AA3142F9}" type="slidenum">
              <a:rPr lang="en-US" altLang="en-US"/>
              <a:pPr/>
              <a:t>33</a:t>
            </a:fld>
            <a:endParaRPr lang="en-US" altLang="en-US"/>
          </a:p>
        </p:txBody>
      </p:sp>
      <p:sp>
        <p:nvSpPr>
          <p:cNvPr id="111617" name="Rectangle 1">
            <a:extLst>
              <a:ext uri="{FF2B5EF4-FFF2-40B4-BE49-F238E27FC236}">
                <a16:creationId xmlns:a16="http://schemas.microsoft.com/office/drawing/2014/main" id="{E24E7DCE-06ED-44FA-A4E2-9D1D91C4456C}"/>
              </a:ext>
            </a:extLst>
          </p:cNvPr>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11618" name="Rectangle 2">
            <a:extLst>
              <a:ext uri="{FF2B5EF4-FFF2-40B4-BE49-F238E27FC236}">
                <a16:creationId xmlns:a16="http://schemas.microsoft.com/office/drawing/2014/main" id="{E6B8BAEE-5B83-4D69-B219-2A76D9171684}"/>
              </a:ext>
            </a:extLst>
          </p:cNvPr>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322400C-8C6D-4AC1-860C-AC33729BF459}"/>
              </a:ext>
            </a:extLst>
          </p:cNvPr>
          <p:cNvSpPr>
            <a:spLocks noGrp="1" noChangeArrowheads="1"/>
          </p:cNvSpPr>
          <p:nvPr>
            <p:ph type="sldNum"/>
          </p:nvPr>
        </p:nvSpPr>
        <p:spPr>
          <a:ln/>
        </p:spPr>
        <p:txBody>
          <a:bodyPr/>
          <a:lstStyle/>
          <a:p>
            <a:fld id="{0172CCF9-F817-4E17-85A3-58BADE322E96}" type="slidenum">
              <a:rPr lang="en-US" altLang="en-US"/>
              <a:pPr/>
              <a:t>34</a:t>
            </a:fld>
            <a:endParaRPr lang="en-US" altLang="en-US"/>
          </a:p>
        </p:txBody>
      </p:sp>
      <p:sp>
        <p:nvSpPr>
          <p:cNvPr id="79873" name="Rectangle 1">
            <a:extLst>
              <a:ext uri="{FF2B5EF4-FFF2-40B4-BE49-F238E27FC236}">
                <a16:creationId xmlns:a16="http://schemas.microsoft.com/office/drawing/2014/main" id="{5AE8C27F-0E52-4E2C-AB1B-86F122F53103}"/>
              </a:ext>
            </a:extLst>
          </p:cNvPr>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79874" name="Rectangle 2">
            <a:extLst>
              <a:ext uri="{FF2B5EF4-FFF2-40B4-BE49-F238E27FC236}">
                <a16:creationId xmlns:a16="http://schemas.microsoft.com/office/drawing/2014/main" id="{E4264D7F-E7A2-40BC-80DA-A9C51BE84214}"/>
              </a:ext>
            </a:extLst>
          </p:cNvPr>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dirty="0"/>
          </a:p>
        </p:txBody>
      </p:sp>
    </p:spTree>
    <p:extLst>
      <p:ext uri="{BB962C8B-B14F-4D97-AF65-F5344CB8AC3E}">
        <p14:creationId xmlns:p14="http://schemas.microsoft.com/office/powerpoint/2010/main" val="130716461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4B40276-DA44-4C36-A030-B3B22481F8BB}"/>
              </a:ext>
            </a:extLst>
          </p:cNvPr>
          <p:cNvSpPr>
            <a:spLocks noGrp="1" noChangeArrowheads="1"/>
          </p:cNvSpPr>
          <p:nvPr>
            <p:ph type="sldNum"/>
          </p:nvPr>
        </p:nvSpPr>
        <p:spPr>
          <a:ln/>
        </p:spPr>
        <p:txBody>
          <a:bodyPr/>
          <a:lstStyle/>
          <a:p>
            <a:fld id="{3DA46D6F-5904-4006-A383-569FF4C64874}" type="slidenum">
              <a:rPr lang="en-US" altLang="en-US"/>
              <a:pPr/>
              <a:t>35</a:t>
            </a:fld>
            <a:endParaRPr lang="en-US" altLang="en-US"/>
          </a:p>
        </p:txBody>
      </p:sp>
      <p:sp>
        <p:nvSpPr>
          <p:cNvPr id="113665" name="Rectangle 1">
            <a:extLst>
              <a:ext uri="{FF2B5EF4-FFF2-40B4-BE49-F238E27FC236}">
                <a16:creationId xmlns:a16="http://schemas.microsoft.com/office/drawing/2014/main" id="{A6A2BD60-4A6A-4040-98EC-3E92C874FC42}"/>
              </a:ext>
            </a:extLst>
          </p:cNvPr>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13666" name="Rectangle 2">
            <a:extLst>
              <a:ext uri="{FF2B5EF4-FFF2-40B4-BE49-F238E27FC236}">
                <a16:creationId xmlns:a16="http://schemas.microsoft.com/office/drawing/2014/main" id="{115E66AC-C1BE-4269-BFF3-DE442DEA08A9}"/>
              </a:ext>
            </a:extLst>
          </p:cNvPr>
          <p:cNvSpPr txBox="1">
            <a:spLocks noGrp="1" noChangeArrowheads="1"/>
          </p:cNvSpPr>
          <p:nvPr>
            <p:ph type="body" idx="1"/>
          </p:nvPr>
        </p:nvSpPr>
        <p:spPr bwMode="auto">
          <a:xfrm>
            <a:off x="777875" y="4776788"/>
            <a:ext cx="6218238" cy="4525962"/>
          </a:xfrm>
          <a:prstGeom prst="rect">
            <a:avLst/>
          </a:prstGeom>
          <a:solidFill>
            <a:srgbClr val="FFFFFF"/>
          </a:solidFill>
          <a:ln w="9360" cap="flat">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A2EE1FF-E844-4326-8839-F466E73BC81F}"/>
              </a:ext>
            </a:extLst>
          </p:cNvPr>
          <p:cNvSpPr>
            <a:spLocks noGrp="1" noChangeArrowheads="1"/>
          </p:cNvSpPr>
          <p:nvPr>
            <p:ph type="sldNum"/>
          </p:nvPr>
        </p:nvSpPr>
        <p:spPr>
          <a:ln/>
        </p:spPr>
        <p:txBody>
          <a:bodyPr/>
          <a:lstStyle/>
          <a:p>
            <a:fld id="{C5B9B7A2-7D84-40C5-AA7B-6A6AEBFDAAB9}" type="slidenum">
              <a:rPr lang="en-US" altLang="en-US"/>
              <a:pPr/>
              <a:t>36</a:t>
            </a:fld>
            <a:endParaRPr lang="en-US" altLang="en-US"/>
          </a:p>
        </p:txBody>
      </p:sp>
      <p:sp>
        <p:nvSpPr>
          <p:cNvPr id="114689" name="Rectangle 1">
            <a:extLst>
              <a:ext uri="{FF2B5EF4-FFF2-40B4-BE49-F238E27FC236}">
                <a16:creationId xmlns:a16="http://schemas.microsoft.com/office/drawing/2014/main" id="{E0F31230-38B9-47CB-B4A0-3E50AC8651C1}"/>
              </a:ext>
            </a:extLst>
          </p:cNvPr>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14690" name="Rectangle 2">
            <a:extLst>
              <a:ext uri="{FF2B5EF4-FFF2-40B4-BE49-F238E27FC236}">
                <a16:creationId xmlns:a16="http://schemas.microsoft.com/office/drawing/2014/main" id="{4A23CB53-8F07-4C08-B712-3360761BF817}"/>
              </a:ext>
            </a:extLst>
          </p:cNvPr>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577983E-BAE4-438D-BA18-39C33F5EB7BF}"/>
              </a:ext>
            </a:extLst>
          </p:cNvPr>
          <p:cNvSpPr>
            <a:spLocks noGrp="1" noChangeArrowheads="1"/>
          </p:cNvSpPr>
          <p:nvPr>
            <p:ph type="sldNum"/>
          </p:nvPr>
        </p:nvSpPr>
        <p:spPr>
          <a:ln/>
        </p:spPr>
        <p:txBody>
          <a:bodyPr/>
          <a:lstStyle/>
          <a:p>
            <a:fld id="{CFF15A4C-D025-4B99-BEB8-B4A92FE80ECC}" type="slidenum">
              <a:rPr lang="en-US" altLang="en-US"/>
              <a:pPr/>
              <a:t>37</a:t>
            </a:fld>
            <a:endParaRPr lang="en-US" altLang="en-US"/>
          </a:p>
        </p:txBody>
      </p:sp>
      <p:sp>
        <p:nvSpPr>
          <p:cNvPr id="115713" name="Rectangle 1">
            <a:extLst>
              <a:ext uri="{FF2B5EF4-FFF2-40B4-BE49-F238E27FC236}">
                <a16:creationId xmlns:a16="http://schemas.microsoft.com/office/drawing/2014/main" id="{D029A280-39D1-4B77-B8A5-9A1B70043C5F}"/>
              </a:ext>
            </a:extLst>
          </p:cNvPr>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15714" name="Rectangle 2">
            <a:extLst>
              <a:ext uri="{FF2B5EF4-FFF2-40B4-BE49-F238E27FC236}">
                <a16:creationId xmlns:a16="http://schemas.microsoft.com/office/drawing/2014/main" id="{9B1B6090-260F-4A5F-A1DC-5AE9DF8E9E5F}"/>
              </a:ext>
            </a:extLst>
          </p:cNvPr>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F7C8B9F-9563-4D50-BB38-5148F0C52FD3}"/>
              </a:ext>
            </a:extLst>
          </p:cNvPr>
          <p:cNvSpPr>
            <a:spLocks noGrp="1" noChangeArrowheads="1"/>
          </p:cNvSpPr>
          <p:nvPr>
            <p:ph type="sldNum"/>
          </p:nvPr>
        </p:nvSpPr>
        <p:spPr>
          <a:ln/>
        </p:spPr>
        <p:txBody>
          <a:bodyPr/>
          <a:lstStyle/>
          <a:p>
            <a:fld id="{773FE873-0639-49CE-AC56-5CB0634F2CD0}" type="slidenum">
              <a:rPr lang="en-US" altLang="en-US"/>
              <a:pPr/>
              <a:t>38</a:t>
            </a:fld>
            <a:endParaRPr lang="en-US" altLang="en-US"/>
          </a:p>
        </p:txBody>
      </p:sp>
      <p:sp>
        <p:nvSpPr>
          <p:cNvPr id="116737" name="Rectangle 1">
            <a:extLst>
              <a:ext uri="{FF2B5EF4-FFF2-40B4-BE49-F238E27FC236}">
                <a16:creationId xmlns:a16="http://schemas.microsoft.com/office/drawing/2014/main" id="{834FB174-CA59-4E92-9EF8-B520CFA1DD9E}"/>
              </a:ext>
            </a:extLst>
          </p:cNvPr>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16738" name="Rectangle 2">
            <a:extLst>
              <a:ext uri="{FF2B5EF4-FFF2-40B4-BE49-F238E27FC236}">
                <a16:creationId xmlns:a16="http://schemas.microsoft.com/office/drawing/2014/main" id="{53BAF92F-6F0D-48D9-BDA7-2D3584510F6E}"/>
              </a:ext>
            </a:extLst>
          </p:cNvPr>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0F0D911-27E9-4C03-AF51-492FFA68EC83}"/>
              </a:ext>
            </a:extLst>
          </p:cNvPr>
          <p:cNvSpPr>
            <a:spLocks noGrp="1" noChangeArrowheads="1"/>
          </p:cNvSpPr>
          <p:nvPr>
            <p:ph type="sldNum"/>
          </p:nvPr>
        </p:nvSpPr>
        <p:spPr>
          <a:ln/>
        </p:spPr>
        <p:txBody>
          <a:bodyPr/>
          <a:lstStyle/>
          <a:p>
            <a:fld id="{E47840D1-CD2A-4A16-845F-5D44F90E08BB}" type="slidenum">
              <a:rPr lang="en-US" altLang="en-US"/>
              <a:pPr/>
              <a:t>39</a:t>
            </a:fld>
            <a:endParaRPr lang="en-US" altLang="en-US"/>
          </a:p>
        </p:txBody>
      </p:sp>
      <p:sp>
        <p:nvSpPr>
          <p:cNvPr id="117761" name="Rectangle 1">
            <a:extLst>
              <a:ext uri="{FF2B5EF4-FFF2-40B4-BE49-F238E27FC236}">
                <a16:creationId xmlns:a16="http://schemas.microsoft.com/office/drawing/2014/main" id="{C15953EA-59C0-45B0-B596-022B664BDA5C}"/>
              </a:ext>
            </a:extLst>
          </p:cNvPr>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17762" name="Rectangle 2">
            <a:extLst>
              <a:ext uri="{FF2B5EF4-FFF2-40B4-BE49-F238E27FC236}">
                <a16:creationId xmlns:a16="http://schemas.microsoft.com/office/drawing/2014/main" id="{56874D68-18EA-4BA9-A309-7FD35FF14D6D}"/>
              </a:ext>
            </a:extLst>
          </p:cNvPr>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 name="Rectangle 6">
            <a:extLst>
              <a:ext uri="{FF2B5EF4-FFF2-40B4-BE49-F238E27FC236}">
                <a16:creationId xmlns:a16="http://schemas.microsoft.com/office/drawing/2014/main" id="{BA363F83-C233-4E32-A165-CC7C8DAE67A2}"/>
              </a:ext>
            </a:extLst>
          </p:cNvPr>
          <p:cNvSpPr>
            <a:spLocks noGrp="1" noChangeArrowheads="1"/>
          </p:cNvSpPr>
          <p:nvPr>
            <p:ph type="sldNum"/>
          </p:nvPr>
        </p:nvSpPr>
        <p:spPr>
          <a:ln/>
        </p:spPr>
        <p:txBody>
          <a:bodyPr/>
          <a:lstStyle/>
          <a:p>
            <a:fld id="{E1878B29-A2CF-440E-8C72-065AFCE8C8A9}" type="slidenum">
              <a:rPr lang="en-US" altLang="en-US"/>
              <a:pPr/>
              <a:t>4</a:t>
            </a:fld>
            <a:endParaRPr lang="en-US" altLang="en-US"/>
          </a:p>
        </p:txBody>
      </p:sp>
      <p:sp>
        <p:nvSpPr>
          <p:cNvPr id="81921" name="Text Box 1">
            <a:extLst>
              <a:ext uri="{FF2B5EF4-FFF2-40B4-BE49-F238E27FC236}">
                <a16:creationId xmlns:a16="http://schemas.microsoft.com/office/drawing/2014/main" id="{DB2EAD76-BD59-41A5-9502-FEF66C268EFE}"/>
              </a:ext>
            </a:extLst>
          </p:cNvPr>
          <p:cNvSpPr txBox="1">
            <a:spLocks noChangeArrowheads="1"/>
          </p:cNvSpPr>
          <p:nvPr/>
        </p:nvSpPr>
        <p:spPr bwMode="auto">
          <a:xfrm>
            <a:off x="4402138" y="9555163"/>
            <a:ext cx="3370262" cy="501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360" cap="flat">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6480" tIns="48240" rIns="96480" bIns="48240" anchor="b"/>
          <a:lstStyle>
            <a:lvl1pPr>
              <a:tabLst>
                <a:tab pos="457200" algn="l"/>
                <a:tab pos="914400" algn="l"/>
                <a:tab pos="1371600" algn="l"/>
                <a:tab pos="1828800" algn="l"/>
                <a:tab pos="2286000" algn="l"/>
                <a:tab pos="2743200" algn="l"/>
                <a:tab pos="3200400" algn="l"/>
              </a:tabLst>
              <a:defRPr>
                <a:solidFill>
                  <a:srgbClr val="000000"/>
                </a:solidFill>
                <a:latin typeface="Arial" panose="020B0604020202020204" pitchFamily="34" charset="0"/>
                <a:cs typeface="DejaVu Sans" charset="0"/>
              </a:defRPr>
            </a:lvl1pPr>
            <a:lvl2pPr>
              <a:tabLst>
                <a:tab pos="457200" algn="l"/>
                <a:tab pos="914400" algn="l"/>
                <a:tab pos="1371600" algn="l"/>
                <a:tab pos="1828800" algn="l"/>
                <a:tab pos="2286000" algn="l"/>
                <a:tab pos="2743200" algn="l"/>
                <a:tab pos="3200400" algn="l"/>
              </a:tabLst>
              <a:defRPr>
                <a:solidFill>
                  <a:srgbClr val="000000"/>
                </a:solidFill>
                <a:latin typeface="Arial" panose="020B0604020202020204" pitchFamily="34" charset="0"/>
                <a:cs typeface="DejaVu Sans" charset="0"/>
              </a:defRPr>
            </a:lvl2pPr>
            <a:lvl3pPr>
              <a:tabLst>
                <a:tab pos="457200" algn="l"/>
                <a:tab pos="914400" algn="l"/>
                <a:tab pos="1371600" algn="l"/>
                <a:tab pos="1828800" algn="l"/>
                <a:tab pos="2286000" algn="l"/>
                <a:tab pos="2743200" algn="l"/>
                <a:tab pos="3200400" algn="l"/>
              </a:tabLst>
              <a:defRPr>
                <a:solidFill>
                  <a:srgbClr val="000000"/>
                </a:solidFill>
                <a:latin typeface="Arial" panose="020B0604020202020204" pitchFamily="34" charset="0"/>
                <a:cs typeface="DejaVu Sans" charset="0"/>
              </a:defRPr>
            </a:lvl3pPr>
            <a:lvl4pPr>
              <a:tabLst>
                <a:tab pos="457200" algn="l"/>
                <a:tab pos="914400" algn="l"/>
                <a:tab pos="1371600" algn="l"/>
                <a:tab pos="1828800" algn="l"/>
                <a:tab pos="2286000" algn="l"/>
                <a:tab pos="2743200" algn="l"/>
                <a:tab pos="3200400" algn="l"/>
              </a:tabLst>
              <a:defRPr>
                <a:solidFill>
                  <a:srgbClr val="000000"/>
                </a:solidFill>
                <a:latin typeface="Arial" panose="020B0604020202020204" pitchFamily="34" charset="0"/>
                <a:cs typeface="DejaVu Sans" charset="0"/>
              </a:defRPr>
            </a:lvl4pPr>
            <a:lvl5pPr>
              <a:tabLst>
                <a:tab pos="457200" algn="l"/>
                <a:tab pos="914400" algn="l"/>
                <a:tab pos="1371600" algn="l"/>
                <a:tab pos="1828800" algn="l"/>
                <a:tab pos="2286000" algn="l"/>
                <a:tab pos="2743200" algn="l"/>
                <a:tab pos="32004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a:solidFill>
                  <a:srgbClr val="000000"/>
                </a:solidFill>
                <a:latin typeface="Arial" panose="020B0604020202020204" pitchFamily="34" charset="0"/>
                <a:cs typeface="DejaVu Sans" charset="0"/>
              </a:defRPr>
            </a:lvl9pPr>
          </a:lstStyle>
          <a:p>
            <a:pPr algn="r">
              <a:lnSpc>
                <a:spcPct val="100000"/>
              </a:lnSpc>
            </a:pPr>
            <a:fld id="{00941A11-9B18-43FD-85D5-83676C0F6D6C}" type="slidenum">
              <a:rPr lang="en-US" altLang="en-US" sz="1300"/>
              <a:pPr algn="r">
                <a:lnSpc>
                  <a:spcPct val="100000"/>
                </a:lnSpc>
              </a:pPr>
              <a:t>4</a:t>
            </a:fld>
            <a:endParaRPr lang="en-US" altLang="en-US" sz="1300"/>
          </a:p>
        </p:txBody>
      </p:sp>
      <p:sp>
        <p:nvSpPr>
          <p:cNvPr id="81922" name="Rectangle 2">
            <a:extLst>
              <a:ext uri="{FF2B5EF4-FFF2-40B4-BE49-F238E27FC236}">
                <a16:creationId xmlns:a16="http://schemas.microsoft.com/office/drawing/2014/main" id="{A7FEAC1F-38DD-4E8B-8E31-62CED7FA51FD}"/>
              </a:ext>
            </a:extLst>
          </p:cNvPr>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1923" name="Rectangle 3">
            <a:extLst>
              <a:ext uri="{FF2B5EF4-FFF2-40B4-BE49-F238E27FC236}">
                <a16:creationId xmlns:a16="http://schemas.microsoft.com/office/drawing/2014/main" id="{057D4724-89A0-48CA-A893-CACDFEFD01AA}"/>
              </a:ext>
            </a:extLst>
          </p:cNvPr>
          <p:cNvSpPr txBox="1">
            <a:spLocks noGrp="1" noChangeArrowheads="1"/>
          </p:cNvSpPr>
          <p:nvPr>
            <p:ph type="body" idx="1"/>
          </p:nvPr>
        </p:nvSpPr>
        <p:spPr bwMode="auto">
          <a:xfrm>
            <a:off x="1036638" y="4778375"/>
            <a:ext cx="5697537" cy="45243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360" cap="flat">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F29D6F1-E203-49E2-B220-893329A27DBF}"/>
              </a:ext>
            </a:extLst>
          </p:cNvPr>
          <p:cNvSpPr>
            <a:spLocks noGrp="1" noChangeArrowheads="1"/>
          </p:cNvSpPr>
          <p:nvPr>
            <p:ph type="sldNum"/>
          </p:nvPr>
        </p:nvSpPr>
        <p:spPr>
          <a:ln/>
        </p:spPr>
        <p:txBody>
          <a:bodyPr/>
          <a:lstStyle/>
          <a:p>
            <a:fld id="{4D0C7F89-4A62-4C6D-9030-8E0109997B95}" type="slidenum">
              <a:rPr lang="en-US" altLang="en-US"/>
              <a:pPr/>
              <a:t>40</a:t>
            </a:fld>
            <a:endParaRPr lang="en-US" altLang="en-US"/>
          </a:p>
        </p:txBody>
      </p:sp>
      <p:sp>
        <p:nvSpPr>
          <p:cNvPr id="118785" name="Rectangle 1">
            <a:extLst>
              <a:ext uri="{FF2B5EF4-FFF2-40B4-BE49-F238E27FC236}">
                <a16:creationId xmlns:a16="http://schemas.microsoft.com/office/drawing/2014/main" id="{937F8F0D-C5A9-45E2-AD39-8A16DF5BCC1E}"/>
              </a:ext>
            </a:extLst>
          </p:cNvPr>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18786" name="Rectangle 2">
            <a:extLst>
              <a:ext uri="{FF2B5EF4-FFF2-40B4-BE49-F238E27FC236}">
                <a16:creationId xmlns:a16="http://schemas.microsoft.com/office/drawing/2014/main" id="{A538FFD1-D30B-4D96-B335-586AC7F98DED}"/>
              </a:ext>
            </a:extLst>
          </p:cNvPr>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6191EA9-3905-4932-9DD3-1066CB722DDF}"/>
              </a:ext>
            </a:extLst>
          </p:cNvPr>
          <p:cNvSpPr>
            <a:spLocks noGrp="1" noChangeArrowheads="1"/>
          </p:cNvSpPr>
          <p:nvPr>
            <p:ph type="sldNum"/>
          </p:nvPr>
        </p:nvSpPr>
        <p:spPr>
          <a:ln/>
        </p:spPr>
        <p:txBody>
          <a:bodyPr/>
          <a:lstStyle/>
          <a:p>
            <a:fld id="{EEE95B46-533E-4A70-9915-1AF06C95D246}" type="slidenum">
              <a:rPr lang="en-US" altLang="en-US"/>
              <a:pPr/>
              <a:t>41</a:t>
            </a:fld>
            <a:endParaRPr lang="en-US" altLang="en-US"/>
          </a:p>
        </p:txBody>
      </p:sp>
      <p:sp>
        <p:nvSpPr>
          <p:cNvPr id="119809" name="Rectangle 1">
            <a:extLst>
              <a:ext uri="{FF2B5EF4-FFF2-40B4-BE49-F238E27FC236}">
                <a16:creationId xmlns:a16="http://schemas.microsoft.com/office/drawing/2014/main" id="{BD6FF9C6-A2DA-448D-BEFE-C912324F7A1D}"/>
              </a:ext>
            </a:extLst>
          </p:cNvPr>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19810" name="Rectangle 2">
            <a:extLst>
              <a:ext uri="{FF2B5EF4-FFF2-40B4-BE49-F238E27FC236}">
                <a16:creationId xmlns:a16="http://schemas.microsoft.com/office/drawing/2014/main" id="{023EA48C-87F1-4A87-8DBE-EB707A0F3535}"/>
              </a:ext>
            </a:extLst>
          </p:cNvPr>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8B02532-E80B-4010-B59D-6DBC6D2E0C0C}"/>
              </a:ext>
            </a:extLst>
          </p:cNvPr>
          <p:cNvSpPr>
            <a:spLocks noGrp="1" noChangeArrowheads="1"/>
          </p:cNvSpPr>
          <p:nvPr>
            <p:ph type="sldNum"/>
          </p:nvPr>
        </p:nvSpPr>
        <p:spPr>
          <a:ln/>
        </p:spPr>
        <p:txBody>
          <a:bodyPr/>
          <a:lstStyle/>
          <a:p>
            <a:fld id="{0C27DE1F-2DC6-49CE-BCC1-10B720AA3FC0}" type="slidenum">
              <a:rPr lang="en-US" altLang="en-US"/>
              <a:pPr/>
              <a:t>42</a:t>
            </a:fld>
            <a:endParaRPr lang="en-US" altLang="en-US"/>
          </a:p>
        </p:txBody>
      </p:sp>
      <p:sp>
        <p:nvSpPr>
          <p:cNvPr id="120833" name="Rectangle 1">
            <a:extLst>
              <a:ext uri="{FF2B5EF4-FFF2-40B4-BE49-F238E27FC236}">
                <a16:creationId xmlns:a16="http://schemas.microsoft.com/office/drawing/2014/main" id="{C78D13BC-EA0D-48ED-8C6C-99B4B2A68E29}"/>
              </a:ext>
            </a:extLst>
          </p:cNvPr>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20834" name="Rectangle 2">
            <a:extLst>
              <a:ext uri="{FF2B5EF4-FFF2-40B4-BE49-F238E27FC236}">
                <a16:creationId xmlns:a16="http://schemas.microsoft.com/office/drawing/2014/main" id="{8F98F77E-8315-4545-9597-EEE0F8C2A2EB}"/>
              </a:ext>
            </a:extLst>
          </p:cNvPr>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8CA081A-707A-409F-8D04-2A3BA71564E5}"/>
              </a:ext>
            </a:extLst>
          </p:cNvPr>
          <p:cNvSpPr>
            <a:spLocks noGrp="1" noChangeArrowheads="1"/>
          </p:cNvSpPr>
          <p:nvPr>
            <p:ph type="sldNum"/>
          </p:nvPr>
        </p:nvSpPr>
        <p:spPr>
          <a:ln/>
        </p:spPr>
        <p:txBody>
          <a:bodyPr/>
          <a:lstStyle/>
          <a:p>
            <a:fld id="{8AA55C56-617A-49EB-93F0-17BD6768B1F0}" type="slidenum">
              <a:rPr lang="en-US" altLang="en-US"/>
              <a:pPr/>
              <a:t>43</a:t>
            </a:fld>
            <a:endParaRPr lang="en-US" altLang="en-US"/>
          </a:p>
        </p:txBody>
      </p:sp>
      <p:sp>
        <p:nvSpPr>
          <p:cNvPr id="121857" name="Rectangle 1">
            <a:extLst>
              <a:ext uri="{FF2B5EF4-FFF2-40B4-BE49-F238E27FC236}">
                <a16:creationId xmlns:a16="http://schemas.microsoft.com/office/drawing/2014/main" id="{5104407A-3DBF-42DE-81F6-BEBE2F606330}"/>
              </a:ext>
            </a:extLst>
          </p:cNvPr>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21858" name="Rectangle 2">
            <a:extLst>
              <a:ext uri="{FF2B5EF4-FFF2-40B4-BE49-F238E27FC236}">
                <a16:creationId xmlns:a16="http://schemas.microsoft.com/office/drawing/2014/main" id="{96231E17-8045-46B5-985B-53BC3DD4CDA8}"/>
              </a:ext>
            </a:extLst>
          </p:cNvPr>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0E29636-45F1-4503-B445-084DE49E6303}"/>
              </a:ext>
            </a:extLst>
          </p:cNvPr>
          <p:cNvSpPr>
            <a:spLocks noGrp="1" noChangeArrowheads="1"/>
          </p:cNvSpPr>
          <p:nvPr>
            <p:ph type="sldNum"/>
          </p:nvPr>
        </p:nvSpPr>
        <p:spPr>
          <a:ln/>
        </p:spPr>
        <p:txBody>
          <a:bodyPr/>
          <a:lstStyle/>
          <a:p>
            <a:fld id="{B9FDC9B0-A670-4EB7-AD2D-415D8475046E}" type="slidenum">
              <a:rPr lang="en-US" altLang="en-US"/>
              <a:pPr/>
              <a:t>44</a:t>
            </a:fld>
            <a:endParaRPr lang="en-US" altLang="en-US"/>
          </a:p>
        </p:txBody>
      </p:sp>
      <p:sp>
        <p:nvSpPr>
          <p:cNvPr id="122881" name="Rectangle 1">
            <a:extLst>
              <a:ext uri="{FF2B5EF4-FFF2-40B4-BE49-F238E27FC236}">
                <a16:creationId xmlns:a16="http://schemas.microsoft.com/office/drawing/2014/main" id="{E98E52D6-A6FE-4487-9DC6-94D2528D0FA9}"/>
              </a:ext>
            </a:extLst>
          </p:cNvPr>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22882" name="Rectangle 2">
            <a:extLst>
              <a:ext uri="{FF2B5EF4-FFF2-40B4-BE49-F238E27FC236}">
                <a16:creationId xmlns:a16="http://schemas.microsoft.com/office/drawing/2014/main" id="{74F677D0-EC14-4680-A9A6-A45BA755682D}"/>
              </a:ext>
            </a:extLst>
          </p:cNvPr>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283DBEE-070F-4DA7-BB43-192F2A4D6B9D}"/>
              </a:ext>
            </a:extLst>
          </p:cNvPr>
          <p:cNvSpPr>
            <a:spLocks noGrp="1" noChangeArrowheads="1"/>
          </p:cNvSpPr>
          <p:nvPr>
            <p:ph type="sldNum"/>
          </p:nvPr>
        </p:nvSpPr>
        <p:spPr>
          <a:ln/>
        </p:spPr>
        <p:txBody>
          <a:bodyPr/>
          <a:lstStyle/>
          <a:p>
            <a:fld id="{B6139708-7FCC-4A2D-8D1F-D8C35CEF3F7A}" type="slidenum">
              <a:rPr lang="en-US" altLang="en-US"/>
              <a:pPr/>
              <a:t>45</a:t>
            </a:fld>
            <a:endParaRPr lang="en-US" altLang="en-US"/>
          </a:p>
        </p:txBody>
      </p:sp>
      <p:sp>
        <p:nvSpPr>
          <p:cNvPr id="123905" name="Rectangle 1">
            <a:extLst>
              <a:ext uri="{FF2B5EF4-FFF2-40B4-BE49-F238E27FC236}">
                <a16:creationId xmlns:a16="http://schemas.microsoft.com/office/drawing/2014/main" id="{DE9E8C5C-6FD5-4D30-9973-EE469829C5CA}"/>
              </a:ext>
            </a:extLst>
          </p:cNvPr>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23906" name="Rectangle 2">
            <a:extLst>
              <a:ext uri="{FF2B5EF4-FFF2-40B4-BE49-F238E27FC236}">
                <a16:creationId xmlns:a16="http://schemas.microsoft.com/office/drawing/2014/main" id="{77C9D2F0-0D7B-4703-AD40-984A397EC322}"/>
              </a:ext>
            </a:extLst>
          </p:cNvPr>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7D1093E-0E07-4E99-B1D7-B8669424DB2B}"/>
              </a:ext>
            </a:extLst>
          </p:cNvPr>
          <p:cNvSpPr>
            <a:spLocks noGrp="1" noChangeArrowheads="1"/>
          </p:cNvSpPr>
          <p:nvPr>
            <p:ph type="sldNum"/>
          </p:nvPr>
        </p:nvSpPr>
        <p:spPr>
          <a:ln/>
        </p:spPr>
        <p:txBody>
          <a:bodyPr/>
          <a:lstStyle/>
          <a:p>
            <a:fld id="{E366B215-2C36-462E-BC93-7E7D4BC5F0EF}" type="slidenum">
              <a:rPr lang="en-US" altLang="en-US"/>
              <a:pPr/>
              <a:t>46</a:t>
            </a:fld>
            <a:endParaRPr lang="en-US" altLang="en-US"/>
          </a:p>
        </p:txBody>
      </p:sp>
      <p:sp>
        <p:nvSpPr>
          <p:cNvPr id="124929" name="Rectangle 1">
            <a:extLst>
              <a:ext uri="{FF2B5EF4-FFF2-40B4-BE49-F238E27FC236}">
                <a16:creationId xmlns:a16="http://schemas.microsoft.com/office/drawing/2014/main" id="{5D8B8011-B8D6-4CDB-BF54-3B5894204755}"/>
              </a:ext>
            </a:extLst>
          </p:cNvPr>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24930" name="Rectangle 2">
            <a:extLst>
              <a:ext uri="{FF2B5EF4-FFF2-40B4-BE49-F238E27FC236}">
                <a16:creationId xmlns:a16="http://schemas.microsoft.com/office/drawing/2014/main" id="{8424760E-75E4-4FF7-955B-36BBCA682057}"/>
              </a:ext>
            </a:extLst>
          </p:cNvPr>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322400C-8C6D-4AC1-860C-AC33729BF459}"/>
              </a:ext>
            </a:extLst>
          </p:cNvPr>
          <p:cNvSpPr>
            <a:spLocks noGrp="1" noChangeArrowheads="1"/>
          </p:cNvSpPr>
          <p:nvPr>
            <p:ph type="sldNum"/>
          </p:nvPr>
        </p:nvSpPr>
        <p:spPr>
          <a:ln/>
        </p:spPr>
        <p:txBody>
          <a:bodyPr/>
          <a:lstStyle/>
          <a:p>
            <a:fld id="{0172CCF9-F817-4E17-85A3-58BADE322E96}" type="slidenum">
              <a:rPr lang="en-US" altLang="en-US"/>
              <a:pPr/>
              <a:t>47</a:t>
            </a:fld>
            <a:endParaRPr lang="en-US" altLang="en-US"/>
          </a:p>
        </p:txBody>
      </p:sp>
      <p:sp>
        <p:nvSpPr>
          <p:cNvPr id="79873" name="Rectangle 1">
            <a:extLst>
              <a:ext uri="{FF2B5EF4-FFF2-40B4-BE49-F238E27FC236}">
                <a16:creationId xmlns:a16="http://schemas.microsoft.com/office/drawing/2014/main" id="{5AE8C27F-0E52-4E2C-AB1B-86F122F53103}"/>
              </a:ext>
            </a:extLst>
          </p:cNvPr>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79874" name="Rectangle 2">
            <a:extLst>
              <a:ext uri="{FF2B5EF4-FFF2-40B4-BE49-F238E27FC236}">
                <a16:creationId xmlns:a16="http://schemas.microsoft.com/office/drawing/2014/main" id="{E4264D7F-E7A2-40BC-80DA-A9C51BE84214}"/>
              </a:ext>
            </a:extLst>
          </p:cNvPr>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dirty="0"/>
          </a:p>
        </p:txBody>
      </p:sp>
    </p:spTree>
    <p:extLst>
      <p:ext uri="{BB962C8B-B14F-4D97-AF65-F5344CB8AC3E}">
        <p14:creationId xmlns:p14="http://schemas.microsoft.com/office/powerpoint/2010/main" val="372325905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0BA69E6-F910-46DE-906C-FDDE824CC18A}"/>
              </a:ext>
            </a:extLst>
          </p:cNvPr>
          <p:cNvSpPr>
            <a:spLocks noGrp="1" noChangeArrowheads="1"/>
          </p:cNvSpPr>
          <p:nvPr>
            <p:ph type="sldNum"/>
          </p:nvPr>
        </p:nvSpPr>
        <p:spPr>
          <a:ln/>
        </p:spPr>
        <p:txBody>
          <a:bodyPr/>
          <a:lstStyle/>
          <a:p>
            <a:fld id="{EED68AE8-94FA-478D-B875-14EE9867F7BD}" type="slidenum">
              <a:rPr lang="en-US" altLang="en-US"/>
              <a:pPr/>
              <a:t>48</a:t>
            </a:fld>
            <a:endParaRPr lang="en-US" altLang="en-US"/>
          </a:p>
        </p:txBody>
      </p:sp>
      <p:sp>
        <p:nvSpPr>
          <p:cNvPr id="126977" name="Rectangle 1">
            <a:extLst>
              <a:ext uri="{FF2B5EF4-FFF2-40B4-BE49-F238E27FC236}">
                <a16:creationId xmlns:a16="http://schemas.microsoft.com/office/drawing/2014/main" id="{5835771B-999A-489D-8797-6D0251D940F5}"/>
              </a:ext>
            </a:extLst>
          </p:cNvPr>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26978" name="Rectangle 2">
            <a:extLst>
              <a:ext uri="{FF2B5EF4-FFF2-40B4-BE49-F238E27FC236}">
                <a16:creationId xmlns:a16="http://schemas.microsoft.com/office/drawing/2014/main" id="{F40794B8-83FF-4F13-AF01-6429B75E4E45}"/>
              </a:ext>
            </a:extLst>
          </p:cNvPr>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D01FA-FD3B-4D6A-9697-063416DDA7F1}"/>
              </a:ext>
            </a:extLst>
          </p:cNvPr>
          <p:cNvSpPr>
            <a:spLocks noGrp="1" noChangeArrowheads="1"/>
          </p:cNvSpPr>
          <p:nvPr>
            <p:ph type="sldNum"/>
          </p:nvPr>
        </p:nvSpPr>
        <p:spPr>
          <a:ln/>
        </p:spPr>
        <p:txBody>
          <a:bodyPr/>
          <a:lstStyle/>
          <a:p>
            <a:fld id="{4966CEAC-34C9-4753-927D-A5872DB9D47A}" type="slidenum">
              <a:rPr lang="en-US" altLang="en-US"/>
              <a:pPr/>
              <a:t>49</a:t>
            </a:fld>
            <a:endParaRPr lang="en-US" altLang="en-US"/>
          </a:p>
        </p:txBody>
      </p:sp>
      <p:sp>
        <p:nvSpPr>
          <p:cNvPr id="128001" name="Rectangle 1">
            <a:extLst>
              <a:ext uri="{FF2B5EF4-FFF2-40B4-BE49-F238E27FC236}">
                <a16:creationId xmlns:a16="http://schemas.microsoft.com/office/drawing/2014/main" id="{575874B7-2B5B-47C4-B3FF-DDDB9F2A39EB}"/>
              </a:ext>
            </a:extLst>
          </p:cNvPr>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28002" name="Rectangle 2">
            <a:extLst>
              <a:ext uri="{FF2B5EF4-FFF2-40B4-BE49-F238E27FC236}">
                <a16:creationId xmlns:a16="http://schemas.microsoft.com/office/drawing/2014/main" id="{8FB2468D-5C67-4D0E-B532-782C788E8067}"/>
              </a:ext>
            </a:extLst>
          </p:cNvPr>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4888790-45D4-4FCD-A47A-D850C67108D6}"/>
              </a:ext>
            </a:extLst>
          </p:cNvPr>
          <p:cNvSpPr>
            <a:spLocks noGrp="1" noChangeArrowheads="1"/>
          </p:cNvSpPr>
          <p:nvPr>
            <p:ph type="sldNum"/>
          </p:nvPr>
        </p:nvSpPr>
        <p:spPr>
          <a:ln/>
        </p:spPr>
        <p:txBody>
          <a:bodyPr/>
          <a:lstStyle/>
          <a:p>
            <a:fld id="{0004953F-2609-4BB0-9259-66FE4FD76596}" type="slidenum">
              <a:rPr lang="en-US" altLang="en-US"/>
              <a:pPr/>
              <a:t>5</a:t>
            </a:fld>
            <a:endParaRPr lang="en-US" altLang="en-US"/>
          </a:p>
        </p:txBody>
      </p:sp>
      <p:sp>
        <p:nvSpPr>
          <p:cNvPr id="82945" name="Rectangle 1">
            <a:extLst>
              <a:ext uri="{FF2B5EF4-FFF2-40B4-BE49-F238E27FC236}">
                <a16:creationId xmlns:a16="http://schemas.microsoft.com/office/drawing/2014/main" id="{3616364F-3503-4736-BFA9-9C97D1A301CE}"/>
              </a:ext>
            </a:extLst>
          </p:cNvPr>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2946" name="Rectangle 2">
            <a:extLst>
              <a:ext uri="{FF2B5EF4-FFF2-40B4-BE49-F238E27FC236}">
                <a16:creationId xmlns:a16="http://schemas.microsoft.com/office/drawing/2014/main" id="{F8D4DCBB-A62C-4C58-82DE-CB1EFE3B00E4}"/>
              </a:ext>
            </a:extLst>
          </p:cNvPr>
          <p:cNvSpPr txBox="1">
            <a:spLocks noGrp="1" noChangeArrowheads="1"/>
          </p:cNvSpPr>
          <p:nvPr>
            <p:ph type="body" idx="1"/>
          </p:nvPr>
        </p:nvSpPr>
        <p:spPr bwMode="auto">
          <a:xfrm>
            <a:off x="777875" y="4776788"/>
            <a:ext cx="6218238" cy="4525962"/>
          </a:xfrm>
          <a:prstGeom prst="rect">
            <a:avLst/>
          </a:prstGeom>
          <a:solidFill>
            <a:srgbClr val="FFFFFF"/>
          </a:solidFill>
          <a:ln w="9360" cap="flat">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F21658E-3AC3-4E18-B48F-1D4858962C27}"/>
              </a:ext>
            </a:extLst>
          </p:cNvPr>
          <p:cNvSpPr>
            <a:spLocks noGrp="1" noChangeArrowheads="1"/>
          </p:cNvSpPr>
          <p:nvPr>
            <p:ph type="sldNum"/>
          </p:nvPr>
        </p:nvSpPr>
        <p:spPr>
          <a:ln/>
        </p:spPr>
        <p:txBody>
          <a:bodyPr/>
          <a:lstStyle/>
          <a:p>
            <a:fld id="{D631839E-2BF8-43A7-8853-DA0DBF48B7F4}" type="slidenum">
              <a:rPr lang="en-US" altLang="en-US"/>
              <a:pPr/>
              <a:t>50</a:t>
            </a:fld>
            <a:endParaRPr lang="en-US" altLang="en-US"/>
          </a:p>
        </p:txBody>
      </p:sp>
      <p:sp>
        <p:nvSpPr>
          <p:cNvPr id="129025" name="Rectangle 1">
            <a:extLst>
              <a:ext uri="{FF2B5EF4-FFF2-40B4-BE49-F238E27FC236}">
                <a16:creationId xmlns:a16="http://schemas.microsoft.com/office/drawing/2014/main" id="{8A7F9FFC-3755-4D43-A636-627E14823C36}"/>
              </a:ext>
            </a:extLst>
          </p:cNvPr>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29026" name="Rectangle 2">
            <a:extLst>
              <a:ext uri="{FF2B5EF4-FFF2-40B4-BE49-F238E27FC236}">
                <a16:creationId xmlns:a16="http://schemas.microsoft.com/office/drawing/2014/main" id="{748CFF1F-B4B6-4C65-8C76-257C70D27924}"/>
              </a:ext>
            </a:extLst>
          </p:cNvPr>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DEA7422-DD3A-4CB9-916D-9EAC4AA372D2}"/>
              </a:ext>
            </a:extLst>
          </p:cNvPr>
          <p:cNvSpPr>
            <a:spLocks noGrp="1" noChangeArrowheads="1"/>
          </p:cNvSpPr>
          <p:nvPr>
            <p:ph type="sldNum"/>
          </p:nvPr>
        </p:nvSpPr>
        <p:spPr>
          <a:ln/>
        </p:spPr>
        <p:txBody>
          <a:bodyPr/>
          <a:lstStyle/>
          <a:p>
            <a:fld id="{1D6163ED-FA03-4793-9F12-DC817809D5F9}" type="slidenum">
              <a:rPr lang="en-US" altLang="en-US"/>
              <a:pPr/>
              <a:t>51</a:t>
            </a:fld>
            <a:endParaRPr lang="en-US" altLang="en-US"/>
          </a:p>
        </p:txBody>
      </p:sp>
      <p:sp>
        <p:nvSpPr>
          <p:cNvPr id="130049" name="Rectangle 1">
            <a:extLst>
              <a:ext uri="{FF2B5EF4-FFF2-40B4-BE49-F238E27FC236}">
                <a16:creationId xmlns:a16="http://schemas.microsoft.com/office/drawing/2014/main" id="{0B0C27DE-BBB0-4960-A87A-2D765D39FBB5}"/>
              </a:ext>
            </a:extLst>
          </p:cNvPr>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30050" name="Rectangle 2">
            <a:extLst>
              <a:ext uri="{FF2B5EF4-FFF2-40B4-BE49-F238E27FC236}">
                <a16:creationId xmlns:a16="http://schemas.microsoft.com/office/drawing/2014/main" id="{9CA927D2-5F90-4AC9-83EE-11C093C60EAB}"/>
              </a:ext>
            </a:extLst>
          </p:cNvPr>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2C8B824-956A-4A3A-BF81-57D3C32242C6}"/>
              </a:ext>
            </a:extLst>
          </p:cNvPr>
          <p:cNvSpPr>
            <a:spLocks noGrp="1" noChangeArrowheads="1"/>
          </p:cNvSpPr>
          <p:nvPr>
            <p:ph type="sldNum"/>
          </p:nvPr>
        </p:nvSpPr>
        <p:spPr>
          <a:ln/>
        </p:spPr>
        <p:txBody>
          <a:bodyPr/>
          <a:lstStyle/>
          <a:p>
            <a:fld id="{D1075546-5EA1-4713-8289-33409E7FC4AA}" type="slidenum">
              <a:rPr lang="en-US" altLang="en-US"/>
              <a:pPr/>
              <a:t>52</a:t>
            </a:fld>
            <a:endParaRPr lang="en-US" altLang="en-US"/>
          </a:p>
        </p:txBody>
      </p:sp>
      <p:sp>
        <p:nvSpPr>
          <p:cNvPr id="131073" name="Rectangle 1">
            <a:extLst>
              <a:ext uri="{FF2B5EF4-FFF2-40B4-BE49-F238E27FC236}">
                <a16:creationId xmlns:a16="http://schemas.microsoft.com/office/drawing/2014/main" id="{BB8E21B6-4966-456F-BA69-C35EA9548175}"/>
              </a:ext>
            </a:extLst>
          </p:cNvPr>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31074" name="Rectangle 2">
            <a:extLst>
              <a:ext uri="{FF2B5EF4-FFF2-40B4-BE49-F238E27FC236}">
                <a16:creationId xmlns:a16="http://schemas.microsoft.com/office/drawing/2014/main" id="{80492303-350D-48A2-A3BA-8BC8417BE7E5}"/>
              </a:ext>
            </a:extLst>
          </p:cNvPr>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C429390-475C-48C2-BBD5-F1D0549B193D}"/>
              </a:ext>
            </a:extLst>
          </p:cNvPr>
          <p:cNvSpPr>
            <a:spLocks noGrp="1" noChangeArrowheads="1"/>
          </p:cNvSpPr>
          <p:nvPr>
            <p:ph type="sldNum"/>
          </p:nvPr>
        </p:nvSpPr>
        <p:spPr>
          <a:ln/>
        </p:spPr>
        <p:txBody>
          <a:bodyPr/>
          <a:lstStyle/>
          <a:p>
            <a:fld id="{753AA6C2-E824-459E-B347-F4FA4DF7A045}" type="slidenum">
              <a:rPr lang="en-US" altLang="en-US"/>
              <a:pPr/>
              <a:t>53</a:t>
            </a:fld>
            <a:endParaRPr lang="en-US" altLang="en-US"/>
          </a:p>
        </p:txBody>
      </p:sp>
      <p:sp>
        <p:nvSpPr>
          <p:cNvPr id="132097" name="Rectangle 1">
            <a:extLst>
              <a:ext uri="{FF2B5EF4-FFF2-40B4-BE49-F238E27FC236}">
                <a16:creationId xmlns:a16="http://schemas.microsoft.com/office/drawing/2014/main" id="{7A63713A-20F8-44D8-85EC-9999FD2A3792}"/>
              </a:ext>
            </a:extLst>
          </p:cNvPr>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32098" name="Rectangle 2">
            <a:extLst>
              <a:ext uri="{FF2B5EF4-FFF2-40B4-BE49-F238E27FC236}">
                <a16:creationId xmlns:a16="http://schemas.microsoft.com/office/drawing/2014/main" id="{B26C210D-4D0E-42C7-8C63-CFF9C378A93A}"/>
              </a:ext>
            </a:extLst>
          </p:cNvPr>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47E0807-30BA-44B1-9B98-B691F4D38F9A}"/>
              </a:ext>
            </a:extLst>
          </p:cNvPr>
          <p:cNvSpPr>
            <a:spLocks noGrp="1" noChangeArrowheads="1"/>
          </p:cNvSpPr>
          <p:nvPr>
            <p:ph type="sldNum"/>
          </p:nvPr>
        </p:nvSpPr>
        <p:spPr>
          <a:ln/>
        </p:spPr>
        <p:txBody>
          <a:bodyPr/>
          <a:lstStyle/>
          <a:p>
            <a:fld id="{4FFBEA35-D67F-4FD0-AB20-29B54AFC5211}" type="slidenum">
              <a:rPr lang="en-US" altLang="en-US"/>
              <a:pPr/>
              <a:t>54</a:t>
            </a:fld>
            <a:endParaRPr lang="en-US" altLang="en-US"/>
          </a:p>
        </p:txBody>
      </p:sp>
      <p:sp>
        <p:nvSpPr>
          <p:cNvPr id="133121" name="Rectangle 1">
            <a:extLst>
              <a:ext uri="{FF2B5EF4-FFF2-40B4-BE49-F238E27FC236}">
                <a16:creationId xmlns:a16="http://schemas.microsoft.com/office/drawing/2014/main" id="{8EF0876B-43D7-47F9-846D-6CC12473C6F8}"/>
              </a:ext>
            </a:extLst>
          </p:cNvPr>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33122" name="Rectangle 2">
            <a:extLst>
              <a:ext uri="{FF2B5EF4-FFF2-40B4-BE49-F238E27FC236}">
                <a16:creationId xmlns:a16="http://schemas.microsoft.com/office/drawing/2014/main" id="{EE3CD850-FF0A-4921-AB51-377B951578C4}"/>
              </a:ext>
            </a:extLst>
          </p:cNvPr>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322400C-8C6D-4AC1-860C-AC33729BF459}"/>
              </a:ext>
            </a:extLst>
          </p:cNvPr>
          <p:cNvSpPr>
            <a:spLocks noGrp="1" noChangeArrowheads="1"/>
          </p:cNvSpPr>
          <p:nvPr>
            <p:ph type="sldNum"/>
          </p:nvPr>
        </p:nvSpPr>
        <p:spPr>
          <a:ln/>
        </p:spPr>
        <p:txBody>
          <a:bodyPr/>
          <a:lstStyle/>
          <a:p>
            <a:fld id="{0172CCF9-F817-4E17-85A3-58BADE322E96}" type="slidenum">
              <a:rPr lang="en-US" altLang="en-US"/>
              <a:pPr/>
              <a:t>55</a:t>
            </a:fld>
            <a:endParaRPr lang="en-US" altLang="en-US"/>
          </a:p>
        </p:txBody>
      </p:sp>
      <p:sp>
        <p:nvSpPr>
          <p:cNvPr id="79873" name="Rectangle 1">
            <a:extLst>
              <a:ext uri="{FF2B5EF4-FFF2-40B4-BE49-F238E27FC236}">
                <a16:creationId xmlns:a16="http://schemas.microsoft.com/office/drawing/2014/main" id="{5AE8C27F-0E52-4E2C-AB1B-86F122F53103}"/>
              </a:ext>
            </a:extLst>
          </p:cNvPr>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79874" name="Rectangle 2">
            <a:extLst>
              <a:ext uri="{FF2B5EF4-FFF2-40B4-BE49-F238E27FC236}">
                <a16:creationId xmlns:a16="http://schemas.microsoft.com/office/drawing/2014/main" id="{E4264D7F-E7A2-40BC-80DA-A9C51BE84214}"/>
              </a:ext>
            </a:extLst>
          </p:cNvPr>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dirty="0"/>
          </a:p>
        </p:txBody>
      </p:sp>
    </p:spTree>
    <p:extLst>
      <p:ext uri="{BB962C8B-B14F-4D97-AF65-F5344CB8AC3E}">
        <p14:creationId xmlns:p14="http://schemas.microsoft.com/office/powerpoint/2010/main" val="190930970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51858B5-CF6B-4189-A567-51CDA13BB4D6}"/>
              </a:ext>
            </a:extLst>
          </p:cNvPr>
          <p:cNvSpPr>
            <a:spLocks noGrp="1" noChangeArrowheads="1"/>
          </p:cNvSpPr>
          <p:nvPr>
            <p:ph type="sldNum"/>
          </p:nvPr>
        </p:nvSpPr>
        <p:spPr>
          <a:ln/>
        </p:spPr>
        <p:txBody>
          <a:bodyPr/>
          <a:lstStyle/>
          <a:p>
            <a:fld id="{E2E16754-0385-4D29-9854-3777AC2A858E}" type="slidenum">
              <a:rPr lang="en-US" altLang="en-US"/>
              <a:pPr/>
              <a:t>56</a:t>
            </a:fld>
            <a:endParaRPr lang="en-US" altLang="en-US"/>
          </a:p>
        </p:txBody>
      </p:sp>
      <p:sp>
        <p:nvSpPr>
          <p:cNvPr id="135169" name="Rectangle 1">
            <a:extLst>
              <a:ext uri="{FF2B5EF4-FFF2-40B4-BE49-F238E27FC236}">
                <a16:creationId xmlns:a16="http://schemas.microsoft.com/office/drawing/2014/main" id="{5BFC46B8-A899-43CD-B0B3-1BA9235531AA}"/>
              </a:ext>
            </a:extLst>
          </p:cNvPr>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35170" name="Rectangle 2">
            <a:extLst>
              <a:ext uri="{FF2B5EF4-FFF2-40B4-BE49-F238E27FC236}">
                <a16:creationId xmlns:a16="http://schemas.microsoft.com/office/drawing/2014/main" id="{EE66731A-4B7E-4EFB-BF42-3832805A8B17}"/>
              </a:ext>
            </a:extLst>
          </p:cNvPr>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FF22CAE-A8F9-43DF-B3DB-033A84309918}"/>
              </a:ext>
            </a:extLst>
          </p:cNvPr>
          <p:cNvSpPr>
            <a:spLocks noGrp="1" noChangeArrowheads="1"/>
          </p:cNvSpPr>
          <p:nvPr>
            <p:ph type="sldNum"/>
          </p:nvPr>
        </p:nvSpPr>
        <p:spPr>
          <a:ln/>
        </p:spPr>
        <p:txBody>
          <a:bodyPr/>
          <a:lstStyle/>
          <a:p>
            <a:fld id="{E3AD95FA-C625-470F-88E0-38C8D908F364}" type="slidenum">
              <a:rPr lang="en-US" altLang="en-US"/>
              <a:pPr/>
              <a:t>57</a:t>
            </a:fld>
            <a:endParaRPr lang="en-US" altLang="en-US"/>
          </a:p>
        </p:txBody>
      </p:sp>
      <p:sp>
        <p:nvSpPr>
          <p:cNvPr id="136193" name="Rectangle 1">
            <a:extLst>
              <a:ext uri="{FF2B5EF4-FFF2-40B4-BE49-F238E27FC236}">
                <a16:creationId xmlns:a16="http://schemas.microsoft.com/office/drawing/2014/main" id="{7E621BD2-72C1-46DF-9F67-3DB10CCFA190}"/>
              </a:ext>
            </a:extLst>
          </p:cNvPr>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36194" name="Rectangle 2">
            <a:extLst>
              <a:ext uri="{FF2B5EF4-FFF2-40B4-BE49-F238E27FC236}">
                <a16:creationId xmlns:a16="http://schemas.microsoft.com/office/drawing/2014/main" id="{0DF48E72-DD2A-4AC0-A60C-0B398692CD83}"/>
              </a:ext>
            </a:extLst>
          </p:cNvPr>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E77201B-BBF3-487C-921C-4297F7E33F74}"/>
              </a:ext>
            </a:extLst>
          </p:cNvPr>
          <p:cNvSpPr>
            <a:spLocks noGrp="1" noChangeArrowheads="1"/>
          </p:cNvSpPr>
          <p:nvPr>
            <p:ph type="sldNum"/>
          </p:nvPr>
        </p:nvSpPr>
        <p:spPr>
          <a:ln/>
        </p:spPr>
        <p:txBody>
          <a:bodyPr/>
          <a:lstStyle/>
          <a:p>
            <a:fld id="{B0A0D7AB-D0D4-43FF-A488-A89CFC540309}" type="slidenum">
              <a:rPr lang="en-US" altLang="en-US"/>
              <a:pPr/>
              <a:t>58</a:t>
            </a:fld>
            <a:endParaRPr lang="en-US" altLang="en-US"/>
          </a:p>
        </p:txBody>
      </p:sp>
      <p:sp>
        <p:nvSpPr>
          <p:cNvPr id="137217" name="Rectangle 1">
            <a:extLst>
              <a:ext uri="{FF2B5EF4-FFF2-40B4-BE49-F238E27FC236}">
                <a16:creationId xmlns:a16="http://schemas.microsoft.com/office/drawing/2014/main" id="{6F55ECF2-9E7A-44EC-BA13-73B4F2701D1D}"/>
              </a:ext>
            </a:extLst>
          </p:cNvPr>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37218" name="Rectangle 2">
            <a:extLst>
              <a:ext uri="{FF2B5EF4-FFF2-40B4-BE49-F238E27FC236}">
                <a16:creationId xmlns:a16="http://schemas.microsoft.com/office/drawing/2014/main" id="{1A4EDCCB-63A3-47EA-8192-CC17580636B1}"/>
              </a:ext>
            </a:extLst>
          </p:cNvPr>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8B06E8E-B8F2-4897-B528-AFE035175408}"/>
              </a:ext>
            </a:extLst>
          </p:cNvPr>
          <p:cNvSpPr>
            <a:spLocks noGrp="1" noChangeArrowheads="1"/>
          </p:cNvSpPr>
          <p:nvPr>
            <p:ph type="sldNum"/>
          </p:nvPr>
        </p:nvSpPr>
        <p:spPr>
          <a:ln/>
        </p:spPr>
        <p:txBody>
          <a:bodyPr/>
          <a:lstStyle/>
          <a:p>
            <a:fld id="{2DE0A650-AC70-406F-8F12-0E742B547C76}" type="slidenum">
              <a:rPr lang="en-US" altLang="en-US"/>
              <a:pPr/>
              <a:t>59</a:t>
            </a:fld>
            <a:endParaRPr lang="en-US" altLang="en-US"/>
          </a:p>
        </p:txBody>
      </p:sp>
      <p:sp>
        <p:nvSpPr>
          <p:cNvPr id="138241" name="Rectangle 1">
            <a:extLst>
              <a:ext uri="{FF2B5EF4-FFF2-40B4-BE49-F238E27FC236}">
                <a16:creationId xmlns:a16="http://schemas.microsoft.com/office/drawing/2014/main" id="{7E2EDDB6-A86B-4332-B0AF-EFE91AE345AD}"/>
              </a:ext>
            </a:extLst>
          </p:cNvPr>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38242" name="Rectangle 2">
            <a:extLst>
              <a:ext uri="{FF2B5EF4-FFF2-40B4-BE49-F238E27FC236}">
                <a16:creationId xmlns:a16="http://schemas.microsoft.com/office/drawing/2014/main" id="{700EDE87-D91B-4474-AF76-8B96C9CE13AA}"/>
              </a:ext>
            </a:extLst>
          </p:cNvPr>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CFEB6F2-8E73-4F05-B546-204D9462017C}"/>
              </a:ext>
            </a:extLst>
          </p:cNvPr>
          <p:cNvSpPr>
            <a:spLocks noGrp="1" noChangeArrowheads="1"/>
          </p:cNvSpPr>
          <p:nvPr>
            <p:ph type="sldNum"/>
          </p:nvPr>
        </p:nvSpPr>
        <p:spPr>
          <a:ln/>
        </p:spPr>
        <p:txBody>
          <a:bodyPr/>
          <a:lstStyle/>
          <a:p>
            <a:fld id="{FE2D16A5-D5DC-4CC6-8E2C-42164A77C7F1}" type="slidenum">
              <a:rPr lang="en-US" altLang="en-US"/>
              <a:pPr/>
              <a:t>6</a:t>
            </a:fld>
            <a:endParaRPr lang="en-US" altLang="en-US"/>
          </a:p>
        </p:txBody>
      </p:sp>
      <p:sp>
        <p:nvSpPr>
          <p:cNvPr id="83969" name="Rectangle 1">
            <a:extLst>
              <a:ext uri="{FF2B5EF4-FFF2-40B4-BE49-F238E27FC236}">
                <a16:creationId xmlns:a16="http://schemas.microsoft.com/office/drawing/2014/main" id="{6775445F-0748-4574-9A99-0BA4CD1219C3}"/>
              </a:ext>
            </a:extLst>
          </p:cNvPr>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3970" name="Rectangle 2">
            <a:extLst>
              <a:ext uri="{FF2B5EF4-FFF2-40B4-BE49-F238E27FC236}">
                <a16:creationId xmlns:a16="http://schemas.microsoft.com/office/drawing/2014/main" id="{7F31D763-4AFE-408C-BD69-A733E7F63356}"/>
              </a:ext>
            </a:extLst>
          </p:cNvPr>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82DAA8C-83A6-493E-885E-1755A29929CC}"/>
              </a:ext>
            </a:extLst>
          </p:cNvPr>
          <p:cNvSpPr>
            <a:spLocks noGrp="1" noChangeArrowheads="1"/>
          </p:cNvSpPr>
          <p:nvPr>
            <p:ph type="sldNum"/>
          </p:nvPr>
        </p:nvSpPr>
        <p:spPr>
          <a:ln/>
        </p:spPr>
        <p:txBody>
          <a:bodyPr/>
          <a:lstStyle/>
          <a:p>
            <a:fld id="{686B35BF-1DA1-41FE-861E-229787969C28}" type="slidenum">
              <a:rPr lang="en-US" altLang="en-US"/>
              <a:pPr/>
              <a:t>60</a:t>
            </a:fld>
            <a:endParaRPr lang="en-US" altLang="en-US"/>
          </a:p>
        </p:txBody>
      </p:sp>
      <p:sp>
        <p:nvSpPr>
          <p:cNvPr id="139265" name="Rectangle 1">
            <a:extLst>
              <a:ext uri="{FF2B5EF4-FFF2-40B4-BE49-F238E27FC236}">
                <a16:creationId xmlns:a16="http://schemas.microsoft.com/office/drawing/2014/main" id="{B398E3C0-2E47-41F9-8055-F8F4364693DC}"/>
              </a:ext>
            </a:extLst>
          </p:cNvPr>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39266" name="Rectangle 2">
            <a:extLst>
              <a:ext uri="{FF2B5EF4-FFF2-40B4-BE49-F238E27FC236}">
                <a16:creationId xmlns:a16="http://schemas.microsoft.com/office/drawing/2014/main" id="{42C499E2-32DE-483D-9CE7-D7031301374F}"/>
              </a:ext>
            </a:extLst>
          </p:cNvPr>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82B28F8-E50A-4DE8-B6DA-C33E7DE42AAF}"/>
              </a:ext>
            </a:extLst>
          </p:cNvPr>
          <p:cNvSpPr>
            <a:spLocks noGrp="1" noChangeArrowheads="1"/>
          </p:cNvSpPr>
          <p:nvPr>
            <p:ph type="sldNum"/>
          </p:nvPr>
        </p:nvSpPr>
        <p:spPr>
          <a:ln/>
        </p:spPr>
        <p:txBody>
          <a:bodyPr/>
          <a:lstStyle/>
          <a:p>
            <a:fld id="{36071240-20CE-400F-8720-A71BCD512D7A}" type="slidenum">
              <a:rPr lang="en-US" altLang="en-US"/>
              <a:pPr/>
              <a:t>61</a:t>
            </a:fld>
            <a:endParaRPr lang="en-US" altLang="en-US"/>
          </a:p>
        </p:txBody>
      </p:sp>
      <p:sp>
        <p:nvSpPr>
          <p:cNvPr id="140289" name="Rectangle 1">
            <a:extLst>
              <a:ext uri="{FF2B5EF4-FFF2-40B4-BE49-F238E27FC236}">
                <a16:creationId xmlns:a16="http://schemas.microsoft.com/office/drawing/2014/main" id="{D27BE969-5592-486C-9869-0CC5D4CE68B7}"/>
              </a:ext>
            </a:extLst>
          </p:cNvPr>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40290" name="Rectangle 2">
            <a:extLst>
              <a:ext uri="{FF2B5EF4-FFF2-40B4-BE49-F238E27FC236}">
                <a16:creationId xmlns:a16="http://schemas.microsoft.com/office/drawing/2014/main" id="{3BA22423-498D-4A34-80E6-5D87A5BD746C}"/>
              </a:ext>
            </a:extLst>
          </p:cNvPr>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322400C-8C6D-4AC1-860C-AC33729BF459}"/>
              </a:ext>
            </a:extLst>
          </p:cNvPr>
          <p:cNvSpPr>
            <a:spLocks noGrp="1" noChangeArrowheads="1"/>
          </p:cNvSpPr>
          <p:nvPr>
            <p:ph type="sldNum"/>
          </p:nvPr>
        </p:nvSpPr>
        <p:spPr>
          <a:ln/>
        </p:spPr>
        <p:txBody>
          <a:bodyPr/>
          <a:lstStyle/>
          <a:p>
            <a:fld id="{0172CCF9-F817-4E17-85A3-58BADE322E96}" type="slidenum">
              <a:rPr lang="en-US" altLang="en-US"/>
              <a:pPr/>
              <a:t>62</a:t>
            </a:fld>
            <a:endParaRPr lang="en-US" altLang="en-US"/>
          </a:p>
        </p:txBody>
      </p:sp>
      <p:sp>
        <p:nvSpPr>
          <p:cNvPr id="79873" name="Rectangle 1">
            <a:extLst>
              <a:ext uri="{FF2B5EF4-FFF2-40B4-BE49-F238E27FC236}">
                <a16:creationId xmlns:a16="http://schemas.microsoft.com/office/drawing/2014/main" id="{5AE8C27F-0E52-4E2C-AB1B-86F122F53103}"/>
              </a:ext>
            </a:extLst>
          </p:cNvPr>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79874" name="Rectangle 2">
            <a:extLst>
              <a:ext uri="{FF2B5EF4-FFF2-40B4-BE49-F238E27FC236}">
                <a16:creationId xmlns:a16="http://schemas.microsoft.com/office/drawing/2014/main" id="{E4264D7F-E7A2-40BC-80DA-A9C51BE84214}"/>
              </a:ext>
            </a:extLst>
          </p:cNvPr>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dirty="0"/>
          </a:p>
        </p:txBody>
      </p:sp>
    </p:spTree>
    <p:extLst>
      <p:ext uri="{BB962C8B-B14F-4D97-AF65-F5344CB8AC3E}">
        <p14:creationId xmlns:p14="http://schemas.microsoft.com/office/powerpoint/2010/main" val="288192829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6635BD8-85FA-4F9C-A55B-6EFB5E4E86D8}"/>
              </a:ext>
            </a:extLst>
          </p:cNvPr>
          <p:cNvSpPr>
            <a:spLocks noGrp="1" noChangeArrowheads="1"/>
          </p:cNvSpPr>
          <p:nvPr>
            <p:ph type="sldNum"/>
          </p:nvPr>
        </p:nvSpPr>
        <p:spPr>
          <a:ln/>
        </p:spPr>
        <p:txBody>
          <a:bodyPr/>
          <a:lstStyle/>
          <a:p>
            <a:fld id="{F71ECC44-FD7C-4F78-90ED-DDBE061AFB3D}" type="slidenum">
              <a:rPr lang="en-US" altLang="en-US"/>
              <a:pPr/>
              <a:t>63</a:t>
            </a:fld>
            <a:endParaRPr lang="en-US" altLang="en-US"/>
          </a:p>
        </p:txBody>
      </p:sp>
      <p:sp>
        <p:nvSpPr>
          <p:cNvPr id="142337" name="Rectangle 1">
            <a:extLst>
              <a:ext uri="{FF2B5EF4-FFF2-40B4-BE49-F238E27FC236}">
                <a16:creationId xmlns:a16="http://schemas.microsoft.com/office/drawing/2014/main" id="{303398C2-3521-4D77-967A-9A26607E65C6}"/>
              </a:ext>
            </a:extLst>
          </p:cNvPr>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42338" name="Rectangle 2">
            <a:extLst>
              <a:ext uri="{FF2B5EF4-FFF2-40B4-BE49-F238E27FC236}">
                <a16:creationId xmlns:a16="http://schemas.microsoft.com/office/drawing/2014/main" id="{199F0F36-B6BD-420E-83C8-7438FEA41FA1}"/>
              </a:ext>
            </a:extLst>
          </p:cNvPr>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70413AF-A2C4-41D9-B9C4-DF078A140DA7}"/>
              </a:ext>
            </a:extLst>
          </p:cNvPr>
          <p:cNvSpPr>
            <a:spLocks noGrp="1" noChangeArrowheads="1"/>
          </p:cNvSpPr>
          <p:nvPr>
            <p:ph type="sldNum"/>
          </p:nvPr>
        </p:nvSpPr>
        <p:spPr>
          <a:ln/>
        </p:spPr>
        <p:txBody>
          <a:bodyPr/>
          <a:lstStyle/>
          <a:p>
            <a:fld id="{1194DBCB-3F84-4637-AE70-FC3DA317DB80}" type="slidenum">
              <a:rPr lang="en-US" altLang="en-US"/>
              <a:pPr/>
              <a:t>64</a:t>
            </a:fld>
            <a:endParaRPr lang="en-US" altLang="en-US"/>
          </a:p>
        </p:txBody>
      </p:sp>
      <p:sp>
        <p:nvSpPr>
          <p:cNvPr id="143361" name="Rectangle 1">
            <a:extLst>
              <a:ext uri="{FF2B5EF4-FFF2-40B4-BE49-F238E27FC236}">
                <a16:creationId xmlns:a16="http://schemas.microsoft.com/office/drawing/2014/main" id="{5CDCD07E-148E-4835-BCD2-569AE400737D}"/>
              </a:ext>
            </a:extLst>
          </p:cNvPr>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43362" name="Rectangle 2">
            <a:extLst>
              <a:ext uri="{FF2B5EF4-FFF2-40B4-BE49-F238E27FC236}">
                <a16:creationId xmlns:a16="http://schemas.microsoft.com/office/drawing/2014/main" id="{CAE9DAB8-5DAD-4252-AEBB-6B679883D11D}"/>
              </a:ext>
            </a:extLst>
          </p:cNvPr>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DD53B47-C2A0-4B2F-9250-78254F10BA4F}"/>
              </a:ext>
            </a:extLst>
          </p:cNvPr>
          <p:cNvSpPr>
            <a:spLocks noGrp="1" noChangeArrowheads="1"/>
          </p:cNvSpPr>
          <p:nvPr>
            <p:ph type="sldNum"/>
          </p:nvPr>
        </p:nvSpPr>
        <p:spPr>
          <a:ln/>
        </p:spPr>
        <p:txBody>
          <a:bodyPr/>
          <a:lstStyle/>
          <a:p>
            <a:fld id="{CFEE4BB1-99FB-4303-960C-67EECE294633}" type="slidenum">
              <a:rPr lang="en-US" altLang="en-US"/>
              <a:pPr/>
              <a:t>65</a:t>
            </a:fld>
            <a:endParaRPr lang="en-US" altLang="en-US"/>
          </a:p>
        </p:txBody>
      </p:sp>
      <p:sp>
        <p:nvSpPr>
          <p:cNvPr id="144385" name="Rectangle 1">
            <a:extLst>
              <a:ext uri="{FF2B5EF4-FFF2-40B4-BE49-F238E27FC236}">
                <a16:creationId xmlns:a16="http://schemas.microsoft.com/office/drawing/2014/main" id="{23EAAFAC-3986-4DF7-9880-EAE771085111}"/>
              </a:ext>
            </a:extLst>
          </p:cNvPr>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44386" name="Rectangle 2">
            <a:extLst>
              <a:ext uri="{FF2B5EF4-FFF2-40B4-BE49-F238E27FC236}">
                <a16:creationId xmlns:a16="http://schemas.microsoft.com/office/drawing/2014/main" id="{28C2E346-1DB3-4E38-8653-1285DCCC5144}"/>
              </a:ext>
            </a:extLst>
          </p:cNvPr>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9B10533-B9E2-4625-96FF-1EEBE74E7433}"/>
              </a:ext>
            </a:extLst>
          </p:cNvPr>
          <p:cNvSpPr>
            <a:spLocks noGrp="1" noChangeArrowheads="1"/>
          </p:cNvSpPr>
          <p:nvPr>
            <p:ph type="sldNum"/>
          </p:nvPr>
        </p:nvSpPr>
        <p:spPr>
          <a:ln/>
        </p:spPr>
        <p:txBody>
          <a:bodyPr/>
          <a:lstStyle/>
          <a:p>
            <a:fld id="{FD0BCF8F-AEAC-4D04-BDB5-A0861C7BCA66}" type="slidenum">
              <a:rPr lang="en-US" altLang="en-US"/>
              <a:pPr/>
              <a:t>66</a:t>
            </a:fld>
            <a:endParaRPr lang="en-US" altLang="en-US"/>
          </a:p>
        </p:txBody>
      </p:sp>
      <p:sp>
        <p:nvSpPr>
          <p:cNvPr id="145409" name="Rectangle 1">
            <a:extLst>
              <a:ext uri="{FF2B5EF4-FFF2-40B4-BE49-F238E27FC236}">
                <a16:creationId xmlns:a16="http://schemas.microsoft.com/office/drawing/2014/main" id="{83828FF9-C037-4E1E-AC74-4E88ED4FCF6A}"/>
              </a:ext>
            </a:extLst>
          </p:cNvPr>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45410" name="Rectangle 2">
            <a:extLst>
              <a:ext uri="{FF2B5EF4-FFF2-40B4-BE49-F238E27FC236}">
                <a16:creationId xmlns:a16="http://schemas.microsoft.com/office/drawing/2014/main" id="{48FCCB0A-BB47-4072-B5A4-C3E50728141E}"/>
              </a:ext>
            </a:extLst>
          </p:cNvPr>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789769E-9343-4706-A7D9-A68CB1172D84}"/>
              </a:ext>
            </a:extLst>
          </p:cNvPr>
          <p:cNvSpPr>
            <a:spLocks noGrp="1" noChangeArrowheads="1"/>
          </p:cNvSpPr>
          <p:nvPr>
            <p:ph type="sldNum"/>
          </p:nvPr>
        </p:nvSpPr>
        <p:spPr>
          <a:ln/>
        </p:spPr>
        <p:txBody>
          <a:bodyPr/>
          <a:lstStyle/>
          <a:p>
            <a:fld id="{458319B2-E250-4559-A2FE-B899653FA953}" type="slidenum">
              <a:rPr lang="en-US" altLang="en-US"/>
              <a:pPr/>
              <a:t>67</a:t>
            </a:fld>
            <a:endParaRPr lang="en-US" altLang="en-US"/>
          </a:p>
        </p:txBody>
      </p:sp>
      <p:sp>
        <p:nvSpPr>
          <p:cNvPr id="146433" name="Rectangle 1">
            <a:extLst>
              <a:ext uri="{FF2B5EF4-FFF2-40B4-BE49-F238E27FC236}">
                <a16:creationId xmlns:a16="http://schemas.microsoft.com/office/drawing/2014/main" id="{05B2C489-AE16-482E-BCF5-2440BCC03AD4}"/>
              </a:ext>
            </a:extLst>
          </p:cNvPr>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46434" name="Rectangle 2">
            <a:extLst>
              <a:ext uri="{FF2B5EF4-FFF2-40B4-BE49-F238E27FC236}">
                <a16:creationId xmlns:a16="http://schemas.microsoft.com/office/drawing/2014/main" id="{4FB34FAB-32EB-4BFE-BF1C-A76025BA78BF}"/>
              </a:ext>
            </a:extLst>
          </p:cNvPr>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B5AD542-2E62-4187-9609-1A9279EF4F5D}"/>
              </a:ext>
            </a:extLst>
          </p:cNvPr>
          <p:cNvSpPr>
            <a:spLocks noGrp="1" noChangeArrowheads="1"/>
          </p:cNvSpPr>
          <p:nvPr>
            <p:ph type="sldNum"/>
          </p:nvPr>
        </p:nvSpPr>
        <p:spPr>
          <a:ln/>
        </p:spPr>
        <p:txBody>
          <a:bodyPr/>
          <a:lstStyle/>
          <a:p>
            <a:fld id="{B5F908B9-0B04-4E61-8AB5-86E723AD41EA}" type="slidenum">
              <a:rPr lang="en-US" altLang="en-US"/>
              <a:pPr/>
              <a:t>68</a:t>
            </a:fld>
            <a:endParaRPr lang="en-US" altLang="en-US"/>
          </a:p>
        </p:txBody>
      </p:sp>
      <p:sp>
        <p:nvSpPr>
          <p:cNvPr id="147457" name="Rectangle 1">
            <a:extLst>
              <a:ext uri="{FF2B5EF4-FFF2-40B4-BE49-F238E27FC236}">
                <a16:creationId xmlns:a16="http://schemas.microsoft.com/office/drawing/2014/main" id="{E56D9F9C-E634-485E-9CD0-9C95DECA6A65}"/>
              </a:ext>
            </a:extLst>
          </p:cNvPr>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47458" name="Rectangle 2">
            <a:extLst>
              <a:ext uri="{FF2B5EF4-FFF2-40B4-BE49-F238E27FC236}">
                <a16:creationId xmlns:a16="http://schemas.microsoft.com/office/drawing/2014/main" id="{C048AB61-382D-48C5-933F-170934AD4144}"/>
              </a:ext>
            </a:extLst>
          </p:cNvPr>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839E3C0-AC1F-4957-AF03-F2CB6BFA453C}"/>
              </a:ext>
            </a:extLst>
          </p:cNvPr>
          <p:cNvSpPr>
            <a:spLocks noGrp="1" noChangeArrowheads="1"/>
          </p:cNvSpPr>
          <p:nvPr>
            <p:ph type="sldNum"/>
          </p:nvPr>
        </p:nvSpPr>
        <p:spPr>
          <a:ln/>
        </p:spPr>
        <p:txBody>
          <a:bodyPr/>
          <a:lstStyle/>
          <a:p>
            <a:fld id="{86694D97-92B9-4137-9911-DD949C7051EE}" type="slidenum">
              <a:rPr lang="en-US" altLang="en-US"/>
              <a:pPr/>
              <a:t>7</a:t>
            </a:fld>
            <a:endParaRPr lang="en-US" altLang="en-US"/>
          </a:p>
        </p:txBody>
      </p:sp>
      <p:sp>
        <p:nvSpPr>
          <p:cNvPr id="84993" name="Rectangle 1">
            <a:extLst>
              <a:ext uri="{FF2B5EF4-FFF2-40B4-BE49-F238E27FC236}">
                <a16:creationId xmlns:a16="http://schemas.microsoft.com/office/drawing/2014/main" id="{04DBE8D6-6D86-4641-A385-64F90B144DA7}"/>
              </a:ext>
            </a:extLst>
          </p:cNvPr>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4994" name="Rectangle 2">
            <a:extLst>
              <a:ext uri="{FF2B5EF4-FFF2-40B4-BE49-F238E27FC236}">
                <a16:creationId xmlns:a16="http://schemas.microsoft.com/office/drawing/2014/main" id="{A6EE4523-B263-4292-8EB3-1979EF7C175B}"/>
              </a:ext>
            </a:extLst>
          </p:cNvPr>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47CB8C7-7684-41EC-9170-5099A9F2ED68}"/>
              </a:ext>
            </a:extLst>
          </p:cNvPr>
          <p:cNvSpPr>
            <a:spLocks noGrp="1" noChangeArrowheads="1"/>
          </p:cNvSpPr>
          <p:nvPr>
            <p:ph type="sldNum"/>
          </p:nvPr>
        </p:nvSpPr>
        <p:spPr>
          <a:ln/>
        </p:spPr>
        <p:txBody>
          <a:bodyPr/>
          <a:lstStyle/>
          <a:p>
            <a:fld id="{88BA022B-5EAE-4D00-AD63-D3F62C15EBEB}" type="slidenum">
              <a:rPr lang="en-US" altLang="en-US"/>
              <a:pPr/>
              <a:t>8</a:t>
            </a:fld>
            <a:endParaRPr lang="en-US" altLang="en-US"/>
          </a:p>
        </p:txBody>
      </p:sp>
      <p:sp>
        <p:nvSpPr>
          <p:cNvPr id="86017" name="Rectangle 1">
            <a:extLst>
              <a:ext uri="{FF2B5EF4-FFF2-40B4-BE49-F238E27FC236}">
                <a16:creationId xmlns:a16="http://schemas.microsoft.com/office/drawing/2014/main" id="{4D5410DB-1E25-4CBB-80A1-599A45A77991}"/>
              </a:ext>
            </a:extLst>
          </p:cNvPr>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6018" name="Rectangle 2">
            <a:extLst>
              <a:ext uri="{FF2B5EF4-FFF2-40B4-BE49-F238E27FC236}">
                <a16:creationId xmlns:a16="http://schemas.microsoft.com/office/drawing/2014/main" id="{BBCA9FE4-3243-4E18-AA17-D40596B36D7D}"/>
              </a:ext>
            </a:extLst>
          </p:cNvPr>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322400C-8C6D-4AC1-860C-AC33729BF459}"/>
              </a:ext>
            </a:extLst>
          </p:cNvPr>
          <p:cNvSpPr>
            <a:spLocks noGrp="1" noChangeArrowheads="1"/>
          </p:cNvSpPr>
          <p:nvPr>
            <p:ph type="sldNum"/>
          </p:nvPr>
        </p:nvSpPr>
        <p:spPr>
          <a:ln/>
        </p:spPr>
        <p:txBody>
          <a:bodyPr/>
          <a:lstStyle/>
          <a:p>
            <a:fld id="{0172CCF9-F817-4E17-85A3-58BADE322E96}" type="slidenum">
              <a:rPr lang="en-US" altLang="en-US"/>
              <a:pPr/>
              <a:t>9</a:t>
            </a:fld>
            <a:endParaRPr lang="en-US" altLang="en-US"/>
          </a:p>
        </p:txBody>
      </p:sp>
      <p:sp>
        <p:nvSpPr>
          <p:cNvPr id="79873" name="Rectangle 1">
            <a:extLst>
              <a:ext uri="{FF2B5EF4-FFF2-40B4-BE49-F238E27FC236}">
                <a16:creationId xmlns:a16="http://schemas.microsoft.com/office/drawing/2014/main" id="{5AE8C27F-0E52-4E2C-AB1B-86F122F53103}"/>
              </a:ext>
            </a:extLst>
          </p:cNvPr>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79874" name="Rectangle 2">
            <a:extLst>
              <a:ext uri="{FF2B5EF4-FFF2-40B4-BE49-F238E27FC236}">
                <a16:creationId xmlns:a16="http://schemas.microsoft.com/office/drawing/2014/main" id="{E4264D7F-E7A2-40BC-80DA-A9C51BE84214}"/>
              </a:ext>
            </a:extLst>
          </p:cNvPr>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dirty="0"/>
          </a:p>
        </p:txBody>
      </p:sp>
    </p:spTree>
    <p:extLst>
      <p:ext uri="{BB962C8B-B14F-4D97-AF65-F5344CB8AC3E}">
        <p14:creationId xmlns:p14="http://schemas.microsoft.com/office/powerpoint/2010/main" val="21996355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1F358B-17C5-4EC8-B529-4DBCE878C6FC}"/>
              </a:ext>
            </a:extLst>
          </p:cNvPr>
          <p:cNvSpPr>
            <a:spLocks noGrp="1"/>
          </p:cNvSpPr>
          <p:nvPr>
            <p:ph type="ctrTitle"/>
          </p:nvPr>
        </p:nvSpPr>
        <p:spPr>
          <a:xfrm>
            <a:off x="1260078" y="1237197"/>
            <a:ext cx="7560469" cy="2631887"/>
          </a:xfrm>
        </p:spPr>
        <p:txBody>
          <a:bodyPr anchor="b"/>
          <a:lstStyle>
            <a:lvl1pPr algn="ctr">
              <a:defRPr sz="4961"/>
            </a:lvl1pPr>
          </a:lstStyle>
          <a:p>
            <a:r>
              <a:rPr lang="en-US"/>
              <a:t>Click to edit Master title style</a:t>
            </a:r>
          </a:p>
        </p:txBody>
      </p:sp>
      <p:sp>
        <p:nvSpPr>
          <p:cNvPr id="3" name="Subtitle 2">
            <a:extLst>
              <a:ext uri="{FF2B5EF4-FFF2-40B4-BE49-F238E27FC236}">
                <a16:creationId xmlns:a16="http://schemas.microsoft.com/office/drawing/2014/main" id="{65BDDE9F-2142-420A-B6AD-50892F3B73BC}"/>
              </a:ext>
            </a:extLst>
          </p:cNvPr>
          <p:cNvSpPr>
            <a:spLocks noGrp="1"/>
          </p:cNvSpPr>
          <p:nvPr>
            <p:ph type="subTitle" idx="1"/>
          </p:nvPr>
        </p:nvSpPr>
        <p:spPr>
          <a:xfrm>
            <a:off x="1260078" y="3970580"/>
            <a:ext cx="7560469" cy="1825171"/>
          </a:xfrm>
        </p:spPr>
        <p:txBody>
          <a:bodyPr/>
          <a:lstStyle>
            <a:lvl1pPr marL="0" indent="0" algn="ctr">
              <a:buNone/>
              <a:defRPr sz="1984"/>
            </a:lvl1pPr>
            <a:lvl2pPr marL="378013" indent="0" algn="ctr">
              <a:buNone/>
              <a:defRPr sz="1654"/>
            </a:lvl2pPr>
            <a:lvl3pPr marL="756026" indent="0" algn="ctr">
              <a:buNone/>
              <a:defRPr sz="1488"/>
            </a:lvl3pPr>
            <a:lvl4pPr marL="1134039" indent="0" algn="ctr">
              <a:buNone/>
              <a:defRPr sz="1323"/>
            </a:lvl4pPr>
            <a:lvl5pPr marL="1512052" indent="0" algn="ctr">
              <a:buNone/>
              <a:defRPr sz="1323"/>
            </a:lvl5pPr>
            <a:lvl6pPr marL="1890065" indent="0" algn="ctr">
              <a:buNone/>
              <a:defRPr sz="1323"/>
            </a:lvl6pPr>
            <a:lvl7pPr marL="2268078" indent="0" algn="ctr">
              <a:buNone/>
              <a:defRPr sz="1323"/>
            </a:lvl7pPr>
            <a:lvl8pPr marL="2646091" indent="0" algn="ctr">
              <a:buNone/>
              <a:defRPr sz="1323"/>
            </a:lvl8pPr>
            <a:lvl9pPr marL="3024104" indent="0" algn="ctr">
              <a:buNone/>
              <a:defRPr sz="1323"/>
            </a:lvl9pPr>
          </a:lstStyle>
          <a:p>
            <a:r>
              <a:rPr lang="en-US"/>
              <a:t>Click to edit Master subtitle style</a:t>
            </a:r>
          </a:p>
        </p:txBody>
      </p:sp>
      <p:sp>
        <p:nvSpPr>
          <p:cNvPr id="4" name="Date Placeholder 3">
            <a:extLst>
              <a:ext uri="{FF2B5EF4-FFF2-40B4-BE49-F238E27FC236}">
                <a16:creationId xmlns:a16="http://schemas.microsoft.com/office/drawing/2014/main" id="{9E00413D-1458-4866-99B9-95D24940F67D}"/>
              </a:ext>
            </a:extLst>
          </p:cNvPr>
          <p:cNvSpPr>
            <a:spLocks noGrp="1"/>
          </p:cNvSpPr>
          <p:nvPr>
            <p:ph type="dt" sz="half" idx="10"/>
          </p:nvPr>
        </p:nvSpPr>
        <p:spPr/>
        <p:txBody>
          <a:bodyPr/>
          <a:lstStyle/>
          <a:p>
            <a:endParaRPr lang="en-US" altLang="en-US"/>
          </a:p>
        </p:txBody>
      </p:sp>
      <p:sp>
        <p:nvSpPr>
          <p:cNvPr id="5" name="Footer Placeholder 4">
            <a:extLst>
              <a:ext uri="{FF2B5EF4-FFF2-40B4-BE49-F238E27FC236}">
                <a16:creationId xmlns:a16="http://schemas.microsoft.com/office/drawing/2014/main" id="{49E07CEF-06F1-4932-8D2E-0C521A2F1185}"/>
              </a:ext>
            </a:extLst>
          </p:cNvPr>
          <p:cNvSpPr>
            <a:spLocks noGrp="1"/>
          </p:cNvSpPr>
          <p:nvPr>
            <p:ph type="ftr" sz="quarter" idx="11"/>
          </p:nvPr>
        </p:nvSpPr>
        <p:spPr/>
        <p:txBody>
          <a:bodyPr/>
          <a:lstStyle/>
          <a:p>
            <a:endParaRPr lang="en-US" altLang="en-US"/>
          </a:p>
        </p:txBody>
      </p:sp>
      <p:sp>
        <p:nvSpPr>
          <p:cNvPr id="6" name="Slide Number Placeholder 5">
            <a:extLst>
              <a:ext uri="{FF2B5EF4-FFF2-40B4-BE49-F238E27FC236}">
                <a16:creationId xmlns:a16="http://schemas.microsoft.com/office/drawing/2014/main" id="{97362129-19B5-43F8-818C-73B0E4E02610}"/>
              </a:ext>
            </a:extLst>
          </p:cNvPr>
          <p:cNvSpPr>
            <a:spLocks noGrp="1"/>
          </p:cNvSpPr>
          <p:nvPr>
            <p:ph type="sldNum" sz="quarter" idx="12"/>
          </p:nvPr>
        </p:nvSpPr>
        <p:spPr/>
        <p:txBody>
          <a:bodyPr/>
          <a:lstStyle/>
          <a:p>
            <a:fld id="{1D39D7BC-215D-42F1-9522-425859B06DC1}" type="slidenum">
              <a:rPr lang="en-US" altLang="en-US" smtClean="0"/>
              <a:pPr/>
              <a:t>‹#›</a:t>
            </a:fld>
            <a:r>
              <a:rPr lang="en-US" altLang="en-US"/>
              <a:t> / 69</a:t>
            </a:r>
          </a:p>
        </p:txBody>
      </p:sp>
    </p:spTree>
    <p:extLst>
      <p:ext uri="{BB962C8B-B14F-4D97-AF65-F5344CB8AC3E}">
        <p14:creationId xmlns:p14="http://schemas.microsoft.com/office/powerpoint/2010/main" val="4977270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D87423-211F-4EC7-9E84-5E70ECF1C7A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0190A97-0098-4C9E-B478-C5804FD04C9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6F014D9-2F39-4CDE-A9F5-69179A3F2E7C}"/>
              </a:ext>
            </a:extLst>
          </p:cNvPr>
          <p:cNvSpPr>
            <a:spLocks noGrp="1"/>
          </p:cNvSpPr>
          <p:nvPr>
            <p:ph type="dt" sz="half" idx="10"/>
          </p:nvPr>
        </p:nvSpPr>
        <p:spPr/>
        <p:txBody>
          <a:bodyPr/>
          <a:lstStyle/>
          <a:p>
            <a:endParaRPr lang="en-US" altLang="en-US"/>
          </a:p>
        </p:txBody>
      </p:sp>
      <p:sp>
        <p:nvSpPr>
          <p:cNvPr id="5" name="Footer Placeholder 4">
            <a:extLst>
              <a:ext uri="{FF2B5EF4-FFF2-40B4-BE49-F238E27FC236}">
                <a16:creationId xmlns:a16="http://schemas.microsoft.com/office/drawing/2014/main" id="{28C382E6-9540-4800-9EB6-E12E1BF638B7}"/>
              </a:ext>
            </a:extLst>
          </p:cNvPr>
          <p:cNvSpPr>
            <a:spLocks noGrp="1"/>
          </p:cNvSpPr>
          <p:nvPr>
            <p:ph type="ftr" sz="quarter" idx="11"/>
          </p:nvPr>
        </p:nvSpPr>
        <p:spPr/>
        <p:txBody>
          <a:bodyPr/>
          <a:lstStyle/>
          <a:p>
            <a:endParaRPr lang="en-US" altLang="en-US"/>
          </a:p>
        </p:txBody>
      </p:sp>
      <p:sp>
        <p:nvSpPr>
          <p:cNvPr id="6" name="Slide Number Placeholder 5">
            <a:extLst>
              <a:ext uri="{FF2B5EF4-FFF2-40B4-BE49-F238E27FC236}">
                <a16:creationId xmlns:a16="http://schemas.microsoft.com/office/drawing/2014/main" id="{A039FB35-DAE9-45E3-BAC1-4BC05FBF3E55}"/>
              </a:ext>
            </a:extLst>
          </p:cNvPr>
          <p:cNvSpPr>
            <a:spLocks noGrp="1"/>
          </p:cNvSpPr>
          <p:nvPr>
            <p:ph type="sldNum" sz="quarter" idx="12"/>
          </p:nvPr>
        </p:nvSpPr>
        <p:spPr/>
        <p:txBody>
          <a:bodyPr/>
          <a:lstStyle/>
          <a:p>
            <a:fld id="{517158F9-8DB7-4CE5-A80C-55C6ACF0847A}" type="slidenum">
              <a:rPr lang="en-US" altLang="en-US" smtClean="0"/>
              <a:pPr/>
              <a:t>‹#›</a:t>
            </a:fld>
            <a:r>
              <a:rPr lang="en-US" altLang="en-US"/>
              <a:t> / 69</a:t>
            </a:r>
          </a:p>
        </p:txBody>
      </p:sp>
    </p:spTree>
    <p:extLst>
      <p:ext uri="{BB962C8B-B14F-4D97-AF65-F5344CB8AC3E}">
        <p14:creationId xmlns:p14="http://schemas.microsoft.com/office/powerpoint/2010/main" val="27560790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35865C1-7B43-4802-9A7B-A74A807EFA90}"/>
              </a:ext>
            </a:extLst>
          </p:cNvPr>
          <p:cNvSpPr>
            <a:spLocks noGrp="1"/>
          </p:cNvSpPr>
          <p:nvPr>
            <p:ph type="title" orient="vert"/>
          </p:nvPr>
        </p:nvSpPr>
        <p:spPr>
          <a:xfrm>
            <a:off x="7213947" y="402483"/>
            <a:ext cx="2173635" cy="6406475"/>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5798568-2C41-4A16-B75A-88DC56AAADA7}"/>
              </a:ext>
            </a:extLst>
          </p:cNvPr>
          <p:cNvSpPr>
            <a:spLocks noGrp="1"/>
          </p:cNvSpPr>
          <p:nvPr>
            <p:ph type="body" orient="vert" idx="1"/>
          </p:nvPr>
        </p:nvSpPr>
        <p:spPr>
          <a:xfrm>
            <a:off x="693043" y="402483"/>
            <a:ext cx="6394896" cy="64064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FF9B8E8-C9E1-442B-8D1D-EEEEE8801D64}"/>
              </a:ext>
            </a:extLst>
          </p:cNvPr>
          <p:cNvSpPr>
            <a:spLocks noGrp="1"/>
          </p:cNvSpPr>
          <p:nvPr>
            <p:ph type="dt" sz="half" idx="10"/>
          </p:nvPr>
        </p:nvSpPr>
        <p:spPr/>
        <p:txBody>
          <a:bodyPr/>
          <a:lstStyle/>
          <a:p>
            <a:endParaRPr lang="en-US" altLang="en-US"/>
          </a:p>
        </p:txBody>
      </p:sp>
      <p:sp>
        <p:nvSpPr>
          <p:cNvPr id="5" name="Footer Placeholder 4">
            <a:extLst>
              <a:ext uri="{FF2B5EF4-FFF2-40B4-BE49-F238E27FC236}">
                <a16:creationId xmlns:a16="http://schemas.microsoft.com/office/drawing/2014/main" id="{CAC14AAD-30FC-440A-B48B-B5D624087F0E}"/>
              </a:ext>
            </a:extLst>
          </p:cNvPr>
          <p:cNvSpPr>
            <a:spLocks noGrp="1"/>
          </p:cNvSpPr>
          <p:nvPr>
            <p:ph type="ftr" sz="quarter" idx="11"/>
          </p:nvPr>
        </p:nvSpPr>
        <p:spPr/>
        <p:txBody>
          <a:bodyPr/>
          <a:lstStyle/>
          <a:p>
            <a:endParaRPr lang="en-US" altLang="en-US"/>
          </a:p>
        </p:txBody>
      </p:sp>
      <p:sp>
        <p:nvSpPr>
          <p:cNvPr id="6" name="Slide Number Placeholder 5">
            <a:extLst>
              <a:ext uri="{FF2B5EF4-FFF2-40B4-BE49-F238E27FC236}">
                <a16:creationId xmlns:a16="http://schemas.microsoft.com/office/drawing/2014/main" id="{F82030D7-9E32-4BFD-B572-F6CDFBEB2EE5}"/>
              </a:ext>
            </a:extLst>
          </p:cNvPr>
          <p:cNvSpPr>
            <a:spLocks noGrp="1"/>
          </p:cNvSpPr>
          <p:nvPr>
            <p:ph type="sldNum" sz="quarter" idx="12"/>
          </p:nvPr>
        </p:nvSpPr>
        <p:spPr/>
        <p:txBody>
          <a:bodyPr/>
          <a:lstStyle/>
          <a:p>
            <a:fld id="{13EE80FC-F08E-4EF9-85DB-47CCFA7504D5}" type="slidenum">
              <a:rPr lang="en-US" altLang="en-US" smtClean="0"/>
              <a:pPr/>
              <a:t>‹#›</a:t>
            </a:fld>
            <a:r>
              <a:rPr lang="en-US" altLang="en-US"/>
              <a:t> / 69</a:t>
            </a:r>
          </a:p>
        </p:txBody>
      </p:sp>
    </p:spTree>
    <p:extLst>
      <p:ext uri="{BB962C8B-B14F-4D97-AF65-F5344CB8AC3E}">
        <p14:creationId xmlns:p14="http://schemas.microsoft.com/office/powerpoint/2010/main" val="22058067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817FE1-301D-4039-8258-108F5CD7998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0F528CC-F629-49E2-8954-5A1D33EF8785}"/>
              </a:ext>
            </a:extLst>
          </p:cNvPr>
          <p:cNvSpPr>
            <a:spLocks noGrp="1"/>
          </p:cNvSpPr>
          <p:nvPr>
            <p:ph idx="1"/>
          </p:nvPr>
        </p:nvSpPr>
        <p:spPr/>
        <p:txBody>
          <a:bodyPr/>
          <a:lstStyle>
            <a:lvl1pPr marL="189006" indent="-189006">
              <a:buClr>
                <a:schemeClr val="accent1"/>
              </a:buClr>
              <a:buFont typeface="Wingdings" panose="05000000000000000000" pitchFamily="2" charset="2"/>
              <a:buChar char="§"/>
              <a:defRPr/>
            </a:lvl1pPr>
            <a:lvl2pPr marL="567019" indent="-189006">
              <a:buClr>
                <a:schemeClr val="accent1"/>
              </a:buClr>
              <a:buFont typeface="Calibri" panose="020F0502020204030204" pitchFamily="34" charset="0"/>
              <a:buChar char="—"/>
              <a:defRPr/>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A6B130FC-12B2-4637-A27B-83D11D350C60}"/>
              </a:ext>
            </a:extLst>
          </p:cNvPr>
          <p:cNvSpPr>
            <a:spLocks noGrp="1"/>
          </p:cNvSpPr>
          <p:nvPr>
            <p:ph type="dt" sz="half" idx="10"/>
          </p:nvPr>
        </p:nvSpPr>
        <p:spPr/>
        <p:txBody>
          <a:bodyPr/>
          <a:lstStyle/>
          <a:p>
            <a:endParaRPr lang="en-US" altLang="en-US"/>
          </a:p>
        </p:txBody>
      </p:sp>
      <p:sp>
        <p:nvSpPr>
          <p:cNvPr id="5" name="Footer Placeholder 4">
            <a:extLst>
              <a:ext uri="{FF2B5EF4-FFF2-40B4-BE49-F238E27FC236}">
                <a16:creationId xmlns:a16="http://schemas.microsoft.com/office/drawing/2014/main" id="{6FA8BCCF-64AB-45C6-934A-842688FCE48B}"/>
              </a:ext>
            </a:extLst>
          </p:cNvPr>
          <p:cNvSpPr>
            <a:spLocks noGrp="1"/>
          </p:cNvSpPr>
          <p:nvPr>
            <p:ph type="ftr" sz="quarter" idx="11"/>
          </p:nvPr>
        </p:nvSpPr>
        <p:spPr/>
        <p:txBody>
          <a:bodyPr/>
          <a:lstStyle/>
          <a:p>
            <a:endParaRPr lang="en-US" altLang="en-US"/>
          </a:p>
        </p:txBody>
      </p:sp>
      <p:sp>
        <p:nvSpPr>
          <p:cNvPr id="6" name="Slide Number Placeholder 5">
            <a:extLst>
              <a:ext uri="{FF2B5EF4-FFF2-40B4-BE49-F238E27FC236}">
                <a16:creationId xmlns:a16="http://schemas.microsoft.com/office/drawing/2014/main" id="{7367560E-21F2-4807-948E-E4C7ED0F7F27}"/>
              </a:ext>
            </a:extLst>
          </p:cNvPr>
          <p:cNvSpPr>
            <a:spLocks noGrp="1"/>
          </p:cNvSpPr>
          <p:nvPr>
            <p:ph type="sldNum" sz="quarter" idx="12"/>
          </p:nvPr>
        </p:nvSpPr>
        <p:spPr/>
        <p:txBody>
          <a:bodyPr/>
          <a:lstStyle/>
          <a:p>
            <a:fld id="{49BF42C6-CE24-4BA6-BC93-4508F07646EA}" type="slidenum">
              <a:rPr lang="en-US" altLang="en-US" smtClean="0"/>
              <a:pPr/>
              <a:t>‹#›</a:t>
            </a:fld>
            <a:r>
              <a:rPr lang="en-US" altLang="en-US"/>
              <a:t> / 69</a:t>
            </a:r>
          </a:p>
        </p:txBody>
      </p:sp>
    </p:spTree>
    <p:extLst>
      <p:ext uri="{BB962C8B-B14F-4D97-AF65-F5344CB8AC3E}">
        <p14:creationId xmlns:p14="http://schemas.microsoft.com/office/powerpoint/2010/main" val="26088445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37C37F-3A94-415E-9DFB-3761287CF7CB}"/>
              </a:ext>
            </a:extLst>
          </p:cNvPr>
          <p:cNvSpPr>
            <a:spLocks noGrp="1"/>
          </p:cNvSpPr>
          <p:nvPr>
            <p:ph type="title"/>
          </p:nvPr>
        </p:nvSpPr>
        <p:spPr>
          <a:xfrm>
            <a:off x="687793" y="1884670"/>
            <a:ext cx="8694539" cy="3144614"/>
          </a:xfrm>
        </p:spPr>
        <p:txBody>
          <a:bodyPr anchor="b"/>
          <a:lstStyle>
            <a:lvl1pPr>
              <a:defRPr sz="4961"/>
            </a:lvl1pPr>
          </a:lstStyle>
          <a:p>
            <a:r>
              <a:rPr lang="en-US"/>
              <a:t>Click to edit Master title style</a:t>
            </a:r>
          </a:p>
        </p:txBody>
      </p:sp>
      <p:sp>
        <p:nvSpPr>
          <p:cNvPr id="3" name="Text Placeholder 2">
            <a:extLst>
              <a:ext uri="{FF2B5EF4-FFF2-40B4-BE49-F238E27FC236}">
                <a16:creationId xmlns:a16="http://schemas.microsoft.com/office/drawing/2014/main" id="{B5F0055C-C695-4036-8AB5-3FFDC2E8A1F3}"/>
              </a:ext>
            </a:extLst>
          </p:cNvPr>
          <p:cNvSpPr>
            <a:spLocks noGrp="1"/>
          </p:cNvSpPr>
          <p:nvPr>
            <p:ph type="body" idx="1"/>
          </p:nvPr>
        </p:nvSpPr>
        <p:spPr>
          <a:xfrm>
            <a:off x="687793" y="5059034"/>
            <a:ext cx="8694539" cy="1653678"/>
          </a:xfrm>
        </p:spPr>
        <p:txBody>
          <a:bodyPr/>
          <a:lstStyle>
            <a:lvl1pPr marL="0" indent="0">
              <a:buNone/>
              <a:defRPr sz="1984">
                <a:solidFill>
                  <a:schemeClr val="tx1">
                    <a:tint val="75000"/>
                  </a:schemeClr>
                </a:solidFill>
              </a:defRPr>
            </a:lvl1pPr>
            <a:lvl2pPr marL="378013" indent="0">
              <a:buNone/>
              <a:defRPr sz="1654">
                <a:solidFill>
                  <a:schemeClr val="tx1">
                    <a:tint val="75000"/>
                  </a:schemeClr>
                </a:solidFill>
              </a:defRPr>
            </a:lvl2pPr>
            <a:lvl3pPr marL="756026" indent="0">
              <a:buNone/>
              <a:defRPr sz="1488">
                <a:solidFill>
                  <a:schemeClr val="tx1">
                    <a:tint val="75000"/>
                  </a:schemeClr>
                </a:solidFill>
              </a:defRPr>
            </a:lvl3pPr>
            <a:lvl4pPr marL="1134039" indent="0">
              <a:buNone/>
              <a:defRPr sz="1323">
                <a:solidFill>
                  <a:schemeClr val="tx1">
                    <a:tint val="75000"/>
                  </a:schemeClr>
                </a:solidFill>
              </a:defRPr>
            </a:lvl4pPr>
            <a:lvl5pPr marL="1512052" indent="0">
              <a:buNone/>
              <a:defRPr sz="1323">
                <a:solidFill>
                  <a:schemeClr val="tx1">
                    <a:tint val="75000"/>
                  </a:schemeClr>
                </a:solidFill>
              </a:defRPr>
            </a:lvl5pPr>
            <a:lvl6pPr marL="1890065" indent="0">
              <a:buNone/>
              <a:defRPr sz="1323">
                <a:solidFill>
                  <a:schemeClr val="tx1">
                    <a:tint val="75000"/>
                  </a:schemeClr>
                </a:solidFill>
              </a:defRPr>
            </a:lvl6pPr>
            <a:lvl7pPr marL="2268078" indent="0">
              <a:buNone/>
              <a:defRPr sz="1323">
                <a:solidFill>
                  <a:schemeClr val="tx1">
                    <a:tint val="75000"/>
                  </a:schemeClr>
                </a:solidFill>
              </a:defRPr>
            </a:lvl7pPr>
            <a:lvl8pPr marL="2646091" indent="0">
              <a:buNone/>
              <a:defRPr sz="1323">
                <a:solidFill>
                  <a:schemeClr val="tx1">
                    <a:tint val="75000"/>
                  </a:schemeClr>
                </a:solidFill>
              </a:defRPr>
            </a:lvl8pPr>
            <a:lvl9pPr marL="3024104" indent="0">
              <a:buNone/>
              <a:defRPr sz="1323">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3E804E7-1D74-4D27-969C-7C531324AC1D}"/>
              </a:ext>
            </a:extLst>
          </p:cNvPr>
          <p:cNvSpPr>
            <a:spLocks noGrp="1"/>
          </p:cNvSpPr>
          <p:nvPr>
            <p:ph type="dt" sz="half" idx="10"/>
          </p:nvPr>
        </p:nvSpPr>
        <p:spPr/>
        <p:txBody>
          <a:bodyPr/>
          <a:lstStyle/>
          <a:p>
            <a:endParaRPr lang="en-US" altLang="en-US"/>
          </a:p>
        </p:txBody>
      </p:sp>
      <p:sp>
        <p:nvSpPr>
          <p:cNvPr id="5" name="Footer Placeholder 4">
            <a:extLst>
              <a:ext uri="{FF2B5EF4-FFF2-40B4-BE49-F238E27FC236}">
                <a16:creationId xmlns:a16="http://schemas.microsoft.com/office/drawing/2014/main" id="{1A79AC85-18E8-4A66-AC00-977C1C533B8D}"/>
              </a:ext>
            </a:extLst>
          </p:cNvPr>
          <p:cNvSpPr>
            <a:spLocks noGrp="1"/>
          </p:cNvSpPr>
          <p:nvPr>
            <p:ph type="ftr" sz="quarter" idx="11"/>
          </p:nvPr>
        </p:nvSpPr>
        <p:spPr/>
        <p:txBody>
          <a:bodyPr/>
          <a:lstStyle/>
          <a:p>
            <a:endParaRPr lang="en-US" altLang="en-US"/>
          </a:p>
        </p:txBody>
      </p:sp>
      <p:sp>
        <p:nvSpPr>
          <p:cNvPr id="6" name="Slide Number Placeholder 5">
            <a:extLst>
              <a:ext uri="{FF2B5EF4-FFF2-40B4-BE49-F238E27FC236}">
                <a16:creationId xmlns:a16="http://schemas.microsoft.com/office/drawing/2014/main" id="{C87380D0-D128-43FC-8508-646E8207C790}"/>
              </a:ext>
            </a:extLst>
          </p:cNvPr>
          <p:cNvSpPr>
            <a:spLocks noGrp="1"/>
          </p:cNvSpPr>
          <p:nvPr>
            <p:ph type="sldNum" sz="quarter" idx="12"/>
          </p:nvPr>
        </p:nvSpPr>
        <p:spPr/>
        <p:txBody>
          <a:bodyPr/>
          <a:lstStyle/>
          <a:p>
            <a:fld id="{0E620AB4-67A6-4816-93FF-EC90B08BB151}" type="slidenum">
              <a:rPr lang="en-US" altLang="en-US" smtClean="0"/>
              <a:pPr/>
              <a:t>‹#›</a:t>
            </a:fld>
            <a:r>
              <a:rPr lang="en-US" altLang="en-US"/>
              <a:t> / 69</a:t>
            </a:r>
          </a:p>
        </p:txBody>
      </p:sp>
    </p:spTree>
    <p:extLst>
      <p:ext uri="{BB962C8B-B14F-4D97-AF65-F5344CB8AC3E}">
        <p14:creationId xmlns:p14="http://schemas.microsoft.com/office/powerpoint/2010/main" val="14251272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D9743D-F890-4F54-BC1E-EA4D6BDA36B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AEC6FFD-3B31-412E-AE03-294367C96CEB}"/>
              </a:ext>
            </a:extLst>
          </p:cNvPr>
          <p:cNvSpPr>
            <a:spLocks noGrp="1"/>
          </p:cNvSpPr>
          <p:nvPr>
            <p:ph sz="half" idx="1"/>
          </p:nvPr>
        </p:nvSpPr>
        <p:spPr>
          <a:xfrm>
            <a:off x="693043" y="2012414"/>
            <a:ext cx="4284266" cy="479654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690ADDE-4247-4DFA-80EC-ECCB5E26E09E}"/>
              </a:ext>
            </a:extLst>
          </p:cNvPr>
          <p:cNvSpPr>
            <a:spLocks noGrp="1"/>
          </p:cNvSpPr>
          <p:nvPr>
            <p:ph sz="half" idx="2"/>
          </p:nvPr>
        </p:nvSpPr>
        <p:spPr>
          <a:xfrm>
            <a:off x="5103316" y="2012414"/>
            <a:ext cx="4284266" cy="479654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6F18FED-0027-462A-B20B-7D1CAEC26D38}"/>
              </a:ext>
            </a:extLst>
          </p:cNvPr>
          <p:cNvSpPr>
            <a:spLocks noGrp="1"/>
          </p:cNvSpPr>
          <p:nvPr>
            <p:ph type="dt" sz="half" idx="10"/>
          </p:nvPr>
        </p:nvSpPr>
        <p:spPr/>
        <p:txBody>
          <a:bodyPr/>
          <a:lstStyle/>
          <a:p>
            <a:endParaRPr lang="en-US" altLang="en-US"/>
          </a:p>
        </p:txBody>
      </p:sp>
      <p:sp>
        <p:nvSpPr>
          <p:cNvPr id="6" name="Footer Placeholder 5">
            <a:extLst>
              <a:ext uri="{FF2B5EF4-FFF2-40B4-BE49-F238E27FC236}">
                <a16:creationId xmlns:a16="http://schemas.microsoft.com/office/drawing/2014/main" id="{21E8AA49-0E7E-403C-AF45-96C4D75E38F5}"/>
              </a:ext>
            </a:extLst>
          </p:cNvPr>
          <p:cNvSpPr>
            <a:spLocks noGrp="1"/>
          </p:cNvSpPr>
          <p:nvPr>
            <p:ph type="ftr" sz="quarter" idx="11"/>
          </p:nvPr>
        </p:nvSpPr>
        <p:spPr/>
        <p:txBody>
          <a:bodyPr/>
          <a:lstStyle/>
          <a:p>
            <a:endParaRPr lang="en-US" altLang="en-US"/>
          </a:p>
        </p:txBody>
      </p:sp>
      <p:sp>
        <p:nvSpPr>
          <p:cNvPr id="7" name="Slide Number Placeholder 6">
            <a:extLst>
              <a:ext uri="{FF2B5EF4-FFF2-40B4-BE49-F238E27FC236}">
                <a16:creationId xmlns:a16="http://schemas.microsoft.com/office/drawing/2014/main" id="{57122EF7-FCB1-45E8-890D-B0A61A5B9DD1}"/>
              </a:ext>
            </a:extLst>
          </p:cNvPr>
          <p:cNvSpPr>
            <a:spLocks noGrp="1"/>
          </p:cNvSpPr>
          <p:nvPr>
            <p:ph type="sldNum" sz="quarter" idx="12"/>
          </p:nvPr>
        </p:nvSpPr>
        <p:spPr/>
        <p:txBody>
          <a:bodyPr/>
          <a:lstStyle/>
          <a:p>
            <a:fld id="{CCBC2AF5-575F-4E4F-AA53-80E53CE4B4AE}" type="slidenum">
              <a:rPr lang="en-US" altLang="en-US" smtClean="0"/>
              <a:pPr/>
              <a:t>‹#›</a:t>
            </a:fld>
            <a:r>
              <a:rPr lang="en-US" altLang="en-US"/>
              <a:t> / 69</a:t>
            </a:r>
          </a:p>
        </p:txBody>
      </p:sp>
    </p:spTree>
    <p:extLst>
      <p:ext uri="{BB962C8B-B14F-4D97-AF65-F5344CB8AC3E}">
        <p14:creationId xmlns:p14="http://schemas.microsoft.com/office/powerpoint/2010/main" val="13681637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53108A-8A55-4FE8-A5F6-D06DE04F7F47}"/>
              </a:ext>
            </a:extLst>
          </p:cNvPr>
          <p:cNvSpPr>
            <a:spLocks noGrp="1"/>
          </p:cNvSpPr>
          <p:nvPr>
            <p:ph type="title"/>
          </p:nvPr>
        </p:nvSpPr>
        <p:spPr>
          <a:xfrm>
            <a:off x="694356" y="402483"/>
            <a:ext cx="8694539" cy="1461188"/>
          </a:xfrm>
        </p:spPr>
        <p:txBody>
          <a:bodyPr/>
          <a:lstStyle/>
          <a:p>
            <a:r>
              <a:rPr lang="en-US"/>
              <a:t>Click to edit Master title style</a:t>
            </a:r>
          </a:p>
        </p:txBody>
      </p:sp>
      <p:sp>
        <p:nvSpPr>
          <p:cNvPr id="3" name="Text Placeholder 2">
            <a:extLst>
              <a:ext uri="{FF2B5EF4-FFF2-40B4-BE49-F238E27FC236}">
                <a16:creationId xmlns:a16="http://schemas.microsoft.com/office/drawing/2014/main" id="{EB338D90-2724-44C5-9422-F7354412CFBA}"/>
              </a:ext>
            </a:extLst>
          </p:cNvPr>
          <p:cNvSpPr>
            <a:spLocks noGrp="1"/>
          </p:cNvSpPr>
          <p:nvPr>
            <p:ph type="body" idx="1"/>
          </p:nvPr>
        </p:nvSpPr>
        <p:spPr>
          <a:xfrm>
            <a:off x="694357" y="1853171"/>
            <a:ext cx="4264576" cy="908210"/>
          </a:xfrm>
        </p:spPr>
        <p:txBody>
          <a:bodyPr anchor="b"/>
          <a:lstStyle>
            <a:lvl1pPr marL="0" indent="0">
              <a:buNone/>
              <a:defRPr sz="1984" b="1"/>
            </a:lvl1pPr>
            <a:lvl2pPr marL="378013" indent="0">
              <a:buNone/>
              <a:defRPr sz="1654" b="1"/>
            </a:lvl2pPr>
            <a:lvl3pPr marL="756026" indent="0">
              <a:buNone/>
              <a:defRPr sz="1488" b="1"/>
            </a:lvl3pPr>
            <a:lvl4pPr marL="1134039" indent="0">
              <a:buNone/>
              <a:defRPr sz="1323" b="1"/>
            </a:lvl4pPr>
            <a:lvl5pPr marL="1512052" indent="0">
              <a:buNone/>
              <a:defRPr sz="1323" b="1"/>
            </a:lvl5pPr>
            <a:lvl6pPr marL="1890065" indent="0">
              <a:buNone/>
              <a:defRPr sz="1323" b="1"/>
            </a:lvl6pPr>
            <a:lvl7pPr marL="2268078" indent="0">
              <a:buNone/>
              <a:defRPr sz="1323" b="1"/>
            </a:lvl7pPr>
            <a:lvl8pPr marL="2646091" indent="0">
              <a:buNone/>
              <a:defRPr sz="1323" b="1"/>
            </a:lvl8pPr>
            <a:lvl9pPr marL="3024104" indent="0">
              <a:buNone/>
              <a:defRPr sz="1323" b="1"/>
            </a:lvl9pPr>
          </a:lstStyle>
          <a:p>
            <a:pPr lvl="0"/>
            <a:r>
              <a:rPr lang="en-US"/>
              <a:t>Click to edit Master text styles</a:t>
            </a:r>
          </a:p>
        </p:txBody>
      </p:sp>
      <p:sp>
        <p:nvSpPr>
          <p:cNvPr id="4" name="Content Placeholder 3">
            <a:extLst>
              <a:ext uri="{FF2B5EF4-FFF2-40B4-BE49-F238E27FC236}">
                <a16:creationId xmlns:a16="http://schemas.microsoft.com/office/drawing/2014/main" id="{91E0169F-17A3-4227-8FF0-E60BE446C3EF}"/>
              </a:ext>
            </a:extLst>
          </p:cNvPr>
          <p:cNvSpPr>
            <a:spLocks noGrp="1"/>
          </p:cNvSpPr>
          <p:nvPr>
            <p:ph sz="half" idx="2"/>
          </p:nvPr>
        </p:nvSpPr>
        <p:spPr>
          <a:xfrm>
            <a:off x="694357" y="2761381"/>
            <a:ext cx="4264576" cy="40615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516B865-793E-47B2-87D0-50D491938126}"/>
              </a:ext>
            </a:extLst>
          </p:cNvPr>
          <p:cNvSpPr>
            <a:spLocks noGrp="1"/>
          </p:cNvSpPr>
          <p:nvPr>
            <p:ph type="body" sz="quarter" idx="3"/>
          </p:nvPr>
        </p:nvSpPr>
        <p:spPr>
          <a:xfrm>
            <a:off x="5103316" y="1853171"/>
            <a:ext cx="4285579" cy="908210"/>
          </a:xfrm>
        </p:spPr>
        <p:txBody>
          <a:bodyPr anchor="b"/>
          <a:lstStyle>
            <a:lvl1pPr marL="0" indent="0">
              <a:buNone/>
              <a:defRPr sz="1984" b="1"/>
            </a:lvl1pPr>
            <a:lvl2pPr marL="378013" indent="0">
              <a:buNone/>
              <a:defRPr sz="1654" b="1"/>
            </a:lvl2pPr>
            <a:lvl3pPr marL="756026" indent="0">
              <a:buNone/>
              <a:defRPr sz="1488" b="1"/>
            </a:lvl3pPr>
            <a:lvl4pPr marL="1134039" indent="0">
              <a:buNone/>
              <a:defRPr sz="1323" b="1"/>
            </a:lvl4pPr>
            <a:lvl5pPr marL="1512052" indent="0">
              <a:buNone/>
              <a:defRPr sz="1323" b="1"/>
            </a:lvl5pPr>
            <a:lvl6pPr marL="1890065" indent="0">
              <a:buNone/>
              <a:defRPr sz="1323" b="1"/>
            </a:lvl6pPr>
            <a:lvl7pPr marL="2268078" indent="0">
              <a:buNone/>
              <a:defRPr sz="1323" b="1"/>
            </a:lvl7pPr>
            <a:lvl8pPr marL="2646091" indent="0">
              <a:buNone/>
              <a:defRPr sz="1323" b="1"/>
            </a:lvl8pPr>
            <a:lvl9pPr marL="3024104" indent="0">
              <a:buNone/>
              <a:defRPr sz="1323" b="1"/>
            </a:lvl9pPr>
          </a:lstStyle>
          <a:p>
            <a:pPr lvl="0"/>
            <a:r>
              <a:rPr lang="en-US"/>
              <a:t>Click to edit Master text styles</a:t>
            </a:r>
          </a:p>
        </p:txBody>
      </p:sp>
      <p:sp>
        <p:nvSpPr>
          <p:cNvPr id="6" name="Content Placeholder 5">
            <a:extLst>
              <a:ext uri="{FF2B5EF4-FFF2-40B4-BE49-F238E27FC236}">
                <a16:creationId xmlns:a16="http://schemas.microsoft.com/office/drawing/2014/main" id="{C492976B-0944-4FED-9751-2871CE6A61FE}"/>
              </a:ext>
            </a:extLst>
          </p:cNvPr>
          <p:cNvSpPr>
            <a:spLocks noGrp="1"/>
          </p:cNvSpPr>
          <p:nvPr>
            <p:ph sz="quarter" idx="4"/>
          </p:nvPr>
        </p:nvSpPr>
        <p:spPr>
          <a:xfrm>
            <a:off x="5103316" y="2761381"/>
            <a:ext cx="4285579" cy="40615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75785B3-D361-40E2-902F-79C28D88F9FA}"/>
              </a:ext>
            </a:extLst>
          </p:cNvPr>
          <p:cNvSpPr>
            <a:spLocks noGrp="1"/>
          </p:cNvSpPr>
          <p:nvPr>
            <p:ph type="dt" sz="half" idx="10"/>
          </p:nvPr>
        </p:nvSpPr>
        <p:spPr/>
        <p:txBody>
          <a:bodyPr/>
          <a:lstStyle/>
          <a:p>
            <a:endParaRPr lang="en-US" altLang="en-US"/>
          </a:p>
        </p:txBody>
      </p:sp>
      <p:sp>
        <p:nvSpPr>
          <p:cNvPr id="8" name="Footer Placeholder 7">
            <a:extLst>
              <a:ext uri="{FF2B5EF4-FFF2-40B4-BE49-F238E27FC236}">
                <a16:creationId xmlns:a16="http://schemas.microsoft.com/office/drawing/2014/main" id="{87591764-CA62-4096-9BDA-41DFA764DD75}"/>
              </a:ext>
            </a:extLst>
          </p:cNvPr>
          <p:cNvSpPr>
            <a:spLocks noGrp="1"/>
          </p:cNvSpPr>
          <p:nvPr>
            <p:ph type="ftr" sz="quarter" idx="11"/>
          </p:nvPr>
        </p:nvSpPr>
        <p:spPr/>
        <p:txBody>
          <a:bodyPr/>
          <a:lstStyle/>
          <a:p>
            <a:endParaRPr lang="en-US" altLang="en-US"/>
          </a:p>
        </p:txBody>
      </p:sp>
      <p:sp>
        <p:nvSpPr>
          <p:cNvPr id="9" name="Slide Number Placeholder 8">
            <a:extLst>
              <a:ext uri="{FF2B5EF4-FFF2-40B4-BE49-F238E27FC236}">
                <a16:creationId xmlns:a16="http://schemas.microsoft.com/office/drawing/2014/main" id="{8F08B2C0-52F6-49BB-9AC8-0F108A4FF52A}"/>
              </a:ext>
            </a:extLst>
          </p:cNvPr>
          <p:cNvSpPr>
            <a:spLocks noGrp="1"/>
          </p:cNvSpPr>
          <p:nvPr>
            <p:ph type="sldNum" sz="quarter" idx="12"/>
          </p:nvPr>
        </p:nvSpPr>
        <p:spPr/>
        <p:txBody>
          <a:bodyPr/>
          <a:lstStyle/>
          <a:p>
            <a:fld id="{293EF63D-8A8D-4841-B2F3-841FFC10AABC}" type="slidenum">
              <a:rPr lang="en-US" altLang="en-US" smtClean="0"/>
              <a:pPr/>
              <a:t>‹#›</a:t>
            </a:fld>
            <a:r>
              <a:rPr lang="en-US" altLang="en-US"/>
              <a:t> / 69</a:t>
            </a:r>
          </a:p>
        </p:txBody>
      </p:sp>
    </p:spTree>
    <p:extLst>
      <p:ext uri="{BB962C8B-B14F-4D97-AF65-F5344CB8AC3E}">
        <p14:creationId xmlns:p14="http://schemas.microsoft.com/office/powerpoint/2010/main" val="31962626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7818BD-429A-4E41-BF45-E1D50FC0956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92D8FA8-AD99-4752-AFB5-CDCCB54B95EE}"/>
              </a:ext>
            </a:extLst>
          </p:cNvPr>
          <p:cNvSpPr>
            <a:spLocks noGrp="1"/>
          </p:cNvSpPr>
          <p:nvPr>
            <p:ph type="dt" sz="half" idx="10"/>
          </p:nvPr>
        </p:nvSpPr>
        <p:spPr/>
        <p:txBody>
          <a:bodyPr/>
          <a:lstStyle/>
          <a:p>
            <a:endParaRPr lang="en-US" altLang="en-US"/>
          </a:p>
        </p:txBody>
      </p:sp>
      <p:sp>
        <p:nvSpPr>
          <p:cNvPr id="4" name="Footer Placeholder 3">
            <a:extLst>
              <a:ext uri="{FF2B5EF4-FFF2-40B4-BE49-F238E27FC236}">
                <a16:creationId xmlns:a16="http://schemas.microsoft.com/office/drawing/2014/main" id="{5C8EEE1C-187A-49E7-B4D3-BA21214A01DF}"/>
              </a:ext>
            </a:extLst>
          </p:cNvPr>
          <p:cNvSpPr>
            <a:spLocks noGrp="1"/>
          </p:cNvSpPr>
          <p:nvPr>
            <p:ph type="ftr" sz="quarter" idx="11"/>
          </p:nvPr>
        </p:nvSpPr>
        <p:spPr/>
        <p:txBody>
          <a:bodyPr/>
          <a:lstStyle/>
          <a:p>
            <a:endParaRPr lang="en-US" altLang="en-US"/>
          </a:p>
        </p:txBody>
      </p:sp>
      <p:sp>
        <p:nvSpPr>
          <p:cNvPr id="5" name="Slide Number Placeholder 4">
            <a:extLst>
              <a:ext uri="{FF2B5EF4-FFF2-40B4-BE49-F238E27FC236}">
                <a16:creationId xmlns:a16="http://schemas.microsoft.com/office/drawing/2014/main" id="{0CD7BC61-6663-40DF-B1B2-DCA35A1EF35D}"/>
              </a:ext>
            </a:extLst>
          </p:cNvPr>
          <p:cNvSpPr>
            <a:spLocks noGrp="1"/>
          </p:cNvSpPr>
          <p:nvPr>
            <p:ph type="sldNum" sz="quarter" idx="12"/>
          </p:nvPr>
        </p:nvSpPr>
        <p:spPr/>
        <p:txBody>
          <a:bodyPr/>
          <a:lstStyle/>
          <a:p>
            <a:fld id="{8CFAE39F-C493-4435-9219-2FFB9E4B65EF}" type="slidenum">
              <a:rPr lang="en-US" altLang="en-US" smtClean="0"/>
              <a:pPr/>
              <a:t>‹#›</a:t>
            </a:fld>
            <a:r>
              <a:rPr lang="en-US" altLang="en-US"/>
              <a:t> / 69</a:t>
            </a:r>
          </a:p>
        </p:txBody>
      </p:sp>
    </p:spTree>
    <p:extLst>
      <p:ext uri="{BB962C8B-B14F-4D97-AF65-F5344CB8AC3E}">
        <p14:creationId xmlns:p14="http://schemas.microsoft.com/office/powerpoint/2010/main" val="17901214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4A7DF00-2BA3-4E34-A0CB-5FA5105DCE94}"/>
              </a:ext>
            </a:extLst>
          </p:cNvPr>
          <p:cNvSpPr>
            <a:spLocks noGrp="1"/>
          </p:cNvSpPr>
          <p:nvPr>
            <p:ph type="dt" sz="half" idx="10"/>
          </p:nvPr>
        </p:nvSpPr>
        <p:spPr/>
        <p:txBody>
          <a:bodyPr/>
          <a:lstStyle/>
          <a:p>
            <a:endParaRPr lang="en-US" altLang="en-US"/>
          </a:p>
        </p:txBody>
      </p:sp>
      <p:sp>
        <p:nvSpPr>
          <p:cNvPr id="3" name="Footer Placeholder 2">
            <a:extLst>
              <a:ext uri="{FF2B5EF4-FFF2-40B4-BE49-F238E27FC236}">
                <a16:creationId xmlns:a16="http://schemas.microsoft.com/office/drawing/2014/main" id="{D497FC06-8784-4352-A8A0-BD1A668F1882}"/>
              </a:ext>
            </a:extLst>
          </p:cNvPr>
          <p:cNvSpPr>
            <a:spLocks noGrp="1"/>
          </p:cNvSpPr>
          <p:nvPr>
            <p:ph type="ftr" sz="quarter" idx="11"/>
          </p:nvPr>
        </p:nvSpPr>
        <p:spPr/>
        <p:txBody>
          <a:bodyPr/>
          <a:lstStyle/>
          <a:p>
            <a:endParaRPr lang="en-US" altLang="en-US"/>
          </a:p>
        </p:txBody>
      </p:sp>
      <p:sp>
        <p:nvSpPr>
          <p:cNvPr id="4" name="Slide Number Placeholder 3">
            <a:extLst>
              <a:ext uri="{FF2B5EF4-FFF2-40B4-BE49-F238E27FC236}">
                <a16:creationId xmlns:a16="http://schemas.microsoft.com/office/drawing/2014/main" id="{449C889E-AE15-478C-9B55-BDCD2BCC292C}"/>
              </a:ext>
            </a:extLst>
          </p:cNvPr>
          <p:cNvSpPr>
            <a:spLocks noGrp="1"/>
          </p:cNvSpPr>
          <p:nvPr>
            <p:ph type="sldNum" sz="quarter" idx="12"/>
          </p:nvPr>
        </p:nvSpPr>
        <p:spPr/>
        <p:txBody>
          <a:bodyPr/>
          <a:lstStyle/>
          <a:p>
            <a:fld id="{E2A8C1D1-80E6-499A-8B27-CBACB075F43B}" type="slidenum">
              <a:rPr lang="en-US" altLang="en-US" smtClean="0"/>
              <a:pPr/>
              <a:t>‹#›</a:t>
            </a:fld>
            <a:r>
              <a:rPr lang="en-US" altLang="en-US"/>
              <a:t> / 69</a:t>
            </a:r>
          </a:p>
        </p:txBody>
      </p:sp>
    </p:spTree>
    <p:extLst>
      <p:ext uri="{BB962C8B-B14F-4D97-AF65-F5344CB8AC3E}">
        <p14:creationId xmlns:p14="http://schemas.microsoft.com/office/powerpoint/2010/main" val="33153702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5A7687-4BA3-4442-81A5-1B26E36DF09C}"/>
              </a:ext>
            </a:extLst>
          </p:cNvPr>
          <p:cNvSpPr>
            <a:spLocks noGrp="1"/>
          </p:cNvSpPr>
          <p:nvPr>
            <p:ph type="title"/>
          </p:nvPr>
        </p:nvSpPr>
        <p:spPr>
          <a:xfrm>
            <a:off x="694356" y="503978"/>
            <a:ext cx="3251264" cy="1763924"/>
          </a:xfrm>
        </p:spPr>
        <p:txBody>
          <a:bodyPr anchor="b"/>
          <a:lstStyle>
            <a:lvl1pPr>
              <a:defRPr sz="2646"/>
            </a:lvl1pPr>
          </a:lstStyle>
          <a:p>
            <a:r>
              <a:rPr lang="en-US"/>
              <a:t>Click to edit Master title style</a:t>
            </a:r>
          </a:p>
        </p:txBody>
      </p:sp>
      <p:sp>
        <p:nvSpPr>
          <p:cNvPr id="3" name="Content Placeholder 2">
            <a:extLst>
              <a:ext uri="{FF2B5EF4-FFF2-40B4-BE49-F238E27FC236}">
                <a16:creationId xmlns:a16="http://schemas.microsoft.com/office/drawing/2014/main" id="{FA8D83B2-1030-4CDD-B4D2-CD4CCAAA339A}"/>
              </a:ext>
            </a:extLst>
          </p:cNvPr>
          <p:cNvSpPr>
            <a:spLocks noGrp="1"/>
          </p:cNvSpPr>
          <p:nvPr>
            <p:ph idx="1"/>
          </p:nvPr>
        </p:nvSpPr>
        <p:spPr>
          <a:xfrm>
            <a:off x="4285579" y="1088454"/>
            <a:ext cx="5103316" cy="5372269"/>
          </a:xfrm>
        </p:spPr>
        <p:txBody>
          <a:bodyPr/>
          <a:lstStyle>
            <a:lvl1pPr>
              <a:defRPr sz="2646"/>
            </a:lvl1pPr>
            <a:lvl2pPr>
              <a:defRPr sz="2315"/>
            </a:lvl2pPr>
            <a:lvl3pPr>
              <a:defRPr sz="1984"/>
            </a:lvl3pPr>
            <a:lvl4pPr>
              <a:defRPr sz="1654"/>
            </a:lvl4pPr>
            <a:lvl5pPr>
              <a:defRPr sz="1654"/>
            </a:lvl5pPr>
            <a:lvl6pPr>
              <a:defRPr sz="1654"/>
            </a:lvl6pPr>
            <a:lvl7pPr>
              <a:defRPr sz="1654"/>
            </a:lvl7pPr>
            <a:lvl8pPr>
              <a:defRPr sz="1654"/>
            </a:lvl8pPr>
            <a:lvl9pPr>
              <a:defRPr sz="1654"/>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64850DF-BB6E-40E4-B3FC-4E0EDEC06A77}"/>
              </a:ext>
            </a:extLst>
          </p:cNvPr>
          <p:cNvSpPr>
            <a:spLocks noGrp="1"/>
          </p:cNvSpPr>
          <p:nvPr>
            <p:ph type="body" sz="half" idx="2"/>
          </p:nvPr>
        </p:nvSpPr>
        <p:spPr>
          <a:xfrm>
            <a:off x="694356" y="2267902"/>
            <a:ext cx="3251264" cy="4201570"/>
          </a:xfrm>
        </p:spPr>
        <p:txBody>
          <a:bodyPr/>
          <a:lstStyle>
            <a:lvl1pPr marL="0" indent="0">
              <a:buNone/>
              <a:defRPr sz="1323"/>
            </a:lvl1pPr>
            <a:lvl2pPr marL="378013" indent="0">
              <a:buNone/>
              <a:defRPr sz="1158"/>
            </a:lvl2pPr>
            <a:lvl3pPr marL="756026" indent="0">
              <a:buNone/>
              <a:defRPr sz="992"/>
            </a:lvl3pPr>
            <a:lvl4pPr marL="1134039" indent="0">
              <a:buNone/>
              <a:defRPr sz="827"/>
            </a:lvl4pPr>
            <a:lvl5pPr marL="1512052" indent="0">
              <a:buNone/>
              <a:defRPr sz="827"/>
            </a:lvl5pPr>
            <a:lvl6pPr marL="1890065" indent="0">
              <a:buNone/>
              <a:defRPr sz="827"/>
            </a:lvl6pPr>
            <a:lvl7pPr marL="2268078" indent="0">
              <a:buNone/>
              <a:defRPr sz="827"/>
            </a:lvl7pPr>
            <a:lvl8pPr marL="2646091" indent="0">
              <a:buNone/>
              <a:defRPr sz="827"/>
            </a:lvl8pPr>
            <a:lvl9pPr marL="3024104" indent="0">
              <a:buNone/>
              <a:defRPr sz="827"/>
            </a:lvl9pPr>
          </a:lstStyle>
          <a:p>
            <a:pPr lvl="0"/>
            <a:r>
              <a:rPr lang="en-US"/>
              <a:t>Click to edit Master text styles</a:t>
            </a:r>
          </a:p>
        </p:txBody>
      </p:sp>
      <p:sp>
        <p:nvSpPr>
          <p:cNvPr id="5" name="Date Placeholder 4">
            <a:extLst>
              <a:ext uri="{FF2B5EF4-FFF2-40B4-BE49-F238E27FC236}">
                <a16:creationId xmlns:a16="http://schemas.microsoft.com/office/drawing/2014/main" id="{B8FD5392-4280-48BF-A420-3FD52B1BCBCD}"/>
              </a:ext>
            </a:extLst>
          </p:cNvPr>
          <p:cNvSpPr>
            <a:spLocks noGrp="1"/>
          </p:cNvSpPr>
          <p:nvPr>
            <p:ph type="dt" sz="half" idx="10"/>
          </p:nvPr>
        </p:nvSpPr>
        <p:spPr/>
        <p:txBody>
          <a:bodyPr/>
          <a:lstStyle/>
          <a:p>
            <a:endParaRPr lang="en-US" altLang="en-US"/>
          </a:p>
        </p:txBody>
      </p:sp>
      <p:sp>
        <p:nvSpPr>
          <p:cNvPr id="6" name="Footer Placeholder 5">
            <a:extLst>
              <a:ext uri="{FF2B5EF4-FFF2-40B4-BE49-F238E27FC236}">
                <a16:creationId xmlns:a16="http://schemas.microsoft.com/office/drawing/2014/main" id="{7FF5879B-AD10-4D3F-A76E-2AECE2C64B56}"/>
              </a:ext>
            </a:extLst>
          </p:cNvPr>
          <p:cNvSpPr>
            <a:spLocks noGrp="1"/>
          </p:cNvSpPr>
          <p:nvPr>
            <p:ph type="ftr" sz="quarter" idx="11"/>
          </p:nvPr>
        </p:nvSpPr>
        <p:spPr/>
        <p:txBody>
          <a:bodyPr/>
          <a:lstStyle/>
          <a:p>
            <a:endParaRPr lang="en-US" altLang="en-US"/>
          </a:p>
        </p:txBody>
      </p:sp>
      <p:sp>
        <p:nvSpPr>
          <p:cNvPr id="7" name="Slide Number Placeholder 6">
            <a:extLst>
              <a:ext uri="{FF2B5EF4-FFF2-40B4-BE49-F238E27FC236}">
                <a16:creationId xmlns:a16="http://schemas.microsoft.com/office/drawing/2014/main" id="{D6513C00-F99B-4D12-8C22-376DB630E016}"/>
              </a:ext>
            </a:extLst>
          </p:cNvPr>
          <p:cNvSpPr>
            <a:spLocks noGrp="1"/>
          </p:cNvSpPr>
          <p:nvPr>
            <p:ph type="sldNum" sz="quarter" idx="12"/>
          </p:nvPr>
        </p:nvSpPr>
        <p:spPr/>
        <p:txBody>
          <a:bodyPr/>
          <a:lstStyle/>
          <a:p>
            <a:fld id="{80B9F166-C33F-4CEC-B5B3-9175076AD820}" type="slidenum">
              <a:rPr lang="en-US" altLang="en-US" smtClean="0"/>
              <a:pPr/>
              <a:t>‹#›</a:t>
            </a:fld>
            <a:r>
              <a:rPr lang="en-US" altLang="en-US"/>
              <a:t> / 69</a:t>
            </a:r>
          </a:p>
        </p:txBody>
      </p:sp>
    </p:spTree>
    <p:extLst>
      <p:ext uri="{BB962C8B-B14F-4D97-AF65-F5344CB8AC3E}">
        <p14:creationId xmlns:p14="http://schemas.microsoft.com/office/powerpoint/2010/main" val="22487891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2D119-9378-4F57-BFB9-088B70C135FC}"/>
              </a:ext>
            </a:extLst>
          </p:cNvPr>
          <p:cNvSpPr>
            <a:spLocks noGrp="1"/>
          </p:cNvSpPr>
          <p:nvPr>
            <p:ph type="title"/>
          </p:nvPr>
        </p:nvSpPr>
        <p:spPr>
          <a:xfrm>
            <a:off x="694356" y="503978"/>
            <a:ext cx="3251264" cy="1763924"/>
          </a:xfrm>
        </p:spPr>
        <p:txBody>
          <a:bodyPr anchor="b"/>
          <a:lstStyle>
            <a:lvl1pPr>
              <a:defRPr sz="2646"/>
            </a:lvl1pPr>
          </a:lstStyle>
          <a:p>
            <a:r>
              <a:rPr lang="en-US"/>
              <a:t>Click to edit Master title style</a:t>
            </a:r>
          </a:p>
        </p:txBody>
      </p:sp>
      <p:sp>
        <p:nvSpPr>
          <p:cNvPr id="3" name="Picture Placeholder 2">
            <a:extLst>
              <a:ext uri="{FF2B5EF4-FFF2-40B4-BE49-F238E27FC236}">
                <a16:creationId xmlns:a16="http://schemas.microsoft.com/office/drawing/2014/main" id="{B077E1AD-6493-4C90-96DF-838698155A1B}"/>
              </a:ext>
            </a:extLst>
          </p:cNvPr>
          <p:cNvSpPr>
            <a:spLocks noGrp="1"/>
          </p:cNvSpPr>
          <p:nvPr>
            <p:ph type="pic" idx="1"/>
          </p:nvPr>
        </p:nvSpPr>
        <p:spPr>
          <a:xfrm>
            <a:off x="4285579" y="1088454"/>
            <a:ext cx="5103316" cy="5372269"/>
          </a:xfrm>
        </p:spPr>
        <p:txBody>
          <a:bodyPr/>
          <a:lstStyle>
            <a:lvl1pPr marL="0" indent="0">
              <a:buNone/>
              <a:defRPr sz="2646"/>
            </a:lvl1pPr>
            <a:lvl2pPr marL="378013" indent="0">
              <a:buNone/>
              <a:defRPr sz="2315"/>
            </a:lvl2pPr>
            <a:lvl3pPr marL="756026" indent="0">
              <a:buNone/>
              <a:defRPr sz="1984"/>
            </a:lvl3pPr>
            <a:lvl4pPr marL="1134039" indent="0">
              <a:buNone/>
              <a:defRPr sz="1654"/>
            </a:lvl4pPr>
            <a:lvl5pPr marL="1512052" indent="0">
              <a:buNone/>
              <a:defRPr sz="1654"/>
            </a:lvl5pPr>
            <a:lvl6pPr marL="1890065" indent="0">
              <a:buNone/>
              <a:defRPr sz="1654"/>
            </a:lvl6pPr>
            <a:lvl7pPr marL="2268078" indent="0">
              <a:buNone/>
              <a:defRPr sz="1654"/>
            </a:lvl7pPr>
            <a:lvl8pPr marL="2646091" indent="0">
              <a:buNone/>
              <a:defRPr sz="1654"/>
            </a:lvl8pPr>
            <a:lvl9pPr marL="3024104" indent="0">
              <a:buNone/>
              <a:defRPr sz="1654"/>
            </a:lvl9pPr>
          </a:lstStyle>
          <a:p>
            <a:endParaRPr lang="en-US"/>
          </a:p>
        </p:txBody>
      </p:sp>
      <p:sp>
        <p:nvSpPr>
          <p:cNvPr id="4" name="Text Placeholder 3">
            <a:extLst>
              <a:ext uri="{FF2B5EF4-FFF2-40B4-BE49-F238E27FC236}">
                <a16:creationId xmlns:a16="http://schemas.microsoft.com/office/drawing/2014/main" id="{0CE1EC31-F2C0-454A-84B0-55BE4CBC707A}"/>
              </a:ext>
            </a:extLst>
          </p:cNvPr>
          <p:cNvSpPr>
            <a:spLocks noGrp="1"/>
          </p:cNvSpPr>
          <p:nvPr>
            <p:ph type="body" sz="half" idx="2"/>
          </p:nvPr>
        </p:nvSpPr>
        <p:spPr>
          <a:xfrm>
            <a:off x="694356" y="2267902"/>
            <a:ext cx="3251264" cy="4201570"/>
          </a:xfrm>
        </p:spPr>
        <p:txBody>
          <a:bodyPr/>
          <a:lstStyle>
            <a:lvl1pPr marL="0" indent="0">
              <a:buNone/>
              <a:defRPr sz="1323"/>
            </a:lvl1pPr>
            <a:lvl2pPr marL="378013" indent="0">
              <a:buNone/>
              <a:defRPr sz="1158"/>
            </a:lvl2pPr>
            <a:lvl3pPr marL="756026" indent="0">
              <a:buNone/>
              <a:defRPr sz="992"/>
            </a:lvl3pPr>
            <a:lvl4pPr marL="1134039" indent="0">
              <a:buNone/>
              <a:defRPr sz="827"/>
            </a:lvl4pPr>
            <a:lvl5pPr marL="1512052" indent="0">
              <a:buNone/>
              <a:defRPr sz="827"/>
            </a:lvl5pPr>
            <a:lvl6pPr marL="1890065" indent="0">
              <a:buNone/>
              <a:defRPr sz="827"/>
            </a:lvl6pPr>
            <a:lvl7pPr marL="2268078" indent="0">
              <a:buNone/>
              <a:defRPr sz="827"/>
            </a:lvl7pPr>
            <a:lvl8pPr marL="2646091" indent="0">
              <a:buNone/>
              <a:defRPr sz="827"/>
            </a:lvl8pPr>
            <a:lvl9pPr marL="3024104" indent="0">
              <a:buNone/>
              <a:defRPr sz="827"/>
            </a:lvl9pPr>
          </a:lstStyle>
          <a:p>
            <a:pPr lvl="0"/>
            <a:r>
              <a:rPr lang="en-US"/>
              <a:t>Click to edit Master text styles</a:t>
            </a:r>
          </a:p>
        </p:txBody>
      </p:sp>
      <p:sp>
        <p:nvSpPr>
          <p:cNvPr id="5" name="Date Placeholder 4">
            <a:extLst>
              <a:ext uri="{FF2B5EF4-FFF2-40B4-BE49-F238E27FC236}">
                <a16:creationId xmlns:a16="http://schemas.microsoft.com/office/drawing/2014/main" id="{5FC35044-6DB6-4500-BCD7-DB2158EAF039}"/>
              </a:ext>
            </a:extLst>
          </p:cNvPr>
          <p:cNvSpPr>
            <a:spLocks noGrp="1"/>
          </p:cNvSpPr>
          <p:nvPr>
            <p:ph type="dt" sz="half" idx="10"/>
          </p:nvPr>
        </p:nvSpPr>
        <p:spPr/>
        <p:txBody>
          <a:bodyPr/>
          <a:lstStyle/>
          <a:p>
            <a:endParaRPr lang="en-US" altLang="en-US"/>
          </a:p>
        </p:txBody>
      </p:sp>
      <p:sp>
        <p:nvSpPr>
          <p:cNvPr id="6" name="Footer Placeholder 5">
            <a:extLst>
              <a:ext uri="{FF2B5EF4-FFF2-40B4-BE49-F238E27FC236}">
                <a16:creationId xmlns:a16="http://schemas.microsoft.com/office/drawing/2014/main" id="{C7D32D19-CA75-468F-A2FD-50F4A3D955C5}"/>
              </a:ext>
            </a:extLst>
          </p:cNvPr>
          <p:cNvSpPr>
            <a:spLocks noGrp="1"/>
          </p:cNvSpPr>
          <p:nvPr>
            <p:ph type="ftr" sz="quarter" idx="11"/>
          </p:nvPr>
        </p:nvSpPr>
        <p:spPr/>
        <p:txBody>
          <a:bodyPr/>
          <a:lstStyle/>
          <a:p>
            <a:endParaRPr lang="en-US" altLang="en-US"/>
          </a:p>
        </p:txBody>
      </p:sp>
      <p:sp>
        <p:nvSpPr>
          <p:cNvPr id="7" name="Slide Number Placeholder 6">
            <a:extLst>
              <a:ext uri="{FF2B5EF4-FFF2-40B4-BE49-F238E27FC236}">
                <a16:creationId xmlns:a16="http://schemas.microsoft.com/office/drawing/2014/main" id="{426F0AB0-5CFA-4514-9411-7A57955BC748}"/>
              </a:ext>
            </a:extLst>
          </p:cNvPr>
          <p:cNvSpPr>
            <a:spLocks noGrp="1"/>
          </p:cNvSpPr>
          <p:nvPr>
            <p:ph type="sldNum" sz="quarter" idx="12"/>
          </p:nvPr>
        </p:nvSpPr>
        <p:spPr/>
        <p:txBody>
          <a:bodyPr/>
          <a:lstStyle/>
          <a:p>
            <a:fld id="{1A2FC20F-712F-4E46-8279-E447A0647BC1}" type="slidenum">
              <a:rPr lang="en-US" altLang="en-US" smtClean="0"/>
              <a:pPr/>
              <a:t>‹#›</a:t>
            </a:fld>
            <a:r>
              <a:rPr lang="en-US" altLang="en-US"/>
              <a:t> / 69</a:t>
            </a:r>
          </a:p>
        </p:txBody>
      </p:sp>
    </p:spTree>
    <p:extLst>
      <p:ext uri="{BB962C8B-B14F-4D97-AF65-F5344CB8AC3E}">
        <p14:creationId xmlns:p14="http://schemas.microsoft.com/office/powerpoint/2010/main" val="25769095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68D368-945B-4C75-AAE6-BB42671A6106}"/>
              </a:ext>
            </a:extLst>
          </p:cNvPr>
          <p:cNvSpPr>
            <a:spLocks noGrp="1"/>
          </p:cNvSpPr>
          <p:nvPr>
            <p:ph type="title"/>
          </p:nvPr>
        </p:nvSpPr>
        <p:spPr>
          <a:xfrm>
            <a:off x="693043" y="402483"/>
            <a:ext cx="8694539" cy="1461188"/>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736FD00-1C04-44C9-9BAD-71E82F497371}"/>
              </a:ext>
            </a:extLst>
          </p:cNvPr>
          <p:cNvSpPr>
            <a:spLocks noGrp="1"/>
          </p:cNvSpPr>
          <p:nvPr>
            <p:ph type="body" idx="1"/>
          </p:nvPr>
        </p:nvSpPr>
        <p:spPr>
          <a:xfrm>
            <a:off x="693043" y="2012414"/>
            <a:ext cx="8694539" cy="479654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5632CE2-E51D-4753-984D-43768AD2A013}"/>
              </a:ext>
            </a:extLst>
          </p:cNvPr>
          <p:cNvSpPr>
            <a:spLocks noGrp="1"/>
          </p:cNvSpPr>
          <p:nvPr>
            <p:ph type="dt" sz="half" idx="2"/>
          </p:nvPr>
        </p:nvSpPr>
        <p:spPr>
          <a:xfrm>
            <a:off x="693043" y="7006699"/>
            <a:ext cx="2268141" cy="402483"/>
          </a:xfrm>
          <a:prstGeom prst="rect">
            <a:avLst/>
          </a:prstGeom>
        </p:spPr>
        <p:txBody>
          <a:bodyPr vert="horz" lIns="91440" tIns="45720" rIns="91440" bIns="45720" rtlCol="0" anchor="ctr"/>
          <a:lstStyle>
            <a:lvl1pPr algn="l">
              <a:defRPr sz="992">
                <a:solidFill>
                  <a:schemeClr val="tx1">
                    <a:tint val="75000"/>
                  </a:schemeClr>
                </a:solidFill>
              </a:defRPr>
            </a:lvl1pPr>
          </a:lstStyle>
          <a:p>
            <a:endParaRPr lang="en-US" altLang="en-US"/>
          </a:p>
        </p:txBody>
      </p:sp>
      <p:sp>
        <p:nvSpPr>
          <p:cNvPr id="5" name="Footer Placeholder 4">
            <a:extLst>
              <a:ext uri="{FF2B5EF4-FFF2-40B4-BE49-F238E27FC236}">
                <a16:creationId xmlns:a16="http://schemas.microsoft.com/office/drawing/2014/main" id="{9D59CD38-E89A-4CF6-84F8-61CC3CAB4095}"/>
              </a:ext>
            </a:extLst>
          </p:cNvPr>
          <p:cNvSpPr>
            <a:spLocks noGrp="1"/>
          </p:cNvSpPr>
          <p:nvPr>
            <p:ph type="ftr" sz="quarter" idx="3"/>
          </p:nvPr>
        </p:nvSpPr>
        <p:spPr>
          <a:xfrm>
            <a:off x="3339207" y="7006699"/>
            <a:ext cx="3402211" cy="402483"/>
          </a:xfrm>
          <a:prstGeom prst="rect">
            <a:avLst/>
          </a:prstGeom>
        </p:spPr>
        <p:txBody>
          <a:bodyPr vert="horz" lIns="91440" tIns="45720" rIns="91440" bIns="45720" rtlCol="0" anchor="ctr"/>
          <a:lstStyle>
            <a:lvl1pPr algn="ctr">
              <a:defRPr sz="992">
                <a:solidFill>
                  <a:schemeClr val="tx1">
                    <a:tint val="75000"/>
                  </a:schemeClr>
                </a:solidFill>
              </a:defRPr>
            </a:lvl1pPr>
          </a:lstStyle>
          <a:p>
            <a:endParaRPr lang="en-US" altLang="en-US"/>
          </a:p>
        </p:txBody>
      </p:sp>
      <p:sp>
        <p:nvSpPr>
          <p:cNvPr id="6" name="Slide Number Placeholder 5">
            <a:extLst>
              <a:ext uri="{FF2B5EF4-FFF2-40B4-BE49-F238E27FC236}">
                <a16:creationId xmlns:a16="http://schemas.microsoft.com/office/drawing/2014/main" id="{8424DD8A-DD50-4E18-9ADA-0094EEC0DFFA}"/>
              </a:ext>
            </a:extLst>
          </p:cNvPr>
          <p:cNvSpPr>
            <a:spLocks noGrp="1"/>
          </p:cNvSpPr>
          <p:nvPr>
            <p:ph type="sldNum" sz="quarter" idx="4"/>
          </p:nvPr>
        </p:nvSpPr>
        <p:spPr>
          <a:xfrm>
            <a:off x="7119441" y="7006699"/>
            <a:ext cx="2268141" cy="402483"/>
          </a:xfrm>
          <a:prstGeom prst="rect">
            <a:avLst/>
          </a:prstGeom>
        </p:spPr>
        <p:txBody>
          <a:bodyPr vert="horz" lIns="91440" tIns="45720" rIns="91440" bIns="45720" rtlCol="0" anchor="ctr"/>
          <a:lstStyle>
            <a:lvl1pPr algn="r">
              <a:defRPr sz="992">
                <a:solidFill>
                  <a:schemeClr val="tx1">
                    <a:tint val="75000"/>
                  </a:schemeClr>
                </a:solidFill>
              </a:defRPr>
            </a:lvl1pPr>
          </a:lstStyle>
          <a:p>
            <a:fld id="{B5677F7B-B98C-4FBA-A7D8-2F359EEDA136}" type="slidenum">
              <a:rPr lang="en-US" altLang="en-US" smtClean="0"/>
              <a:pPr/>
              <a:t>‹#›</a:t>
            </a:fld>
            <a:endParaRPr lang="en-US" altLang="en-US"/>
          </a:p>
        </p:txBody>
      </p:sp>
    </p:spTree>
    <p:extLst>
      <p:ext uri="{BB962C8B-B14F-4D97-AF65-F5344CB8AC3E}">
        <p14:creationId xmlns:p14="http://schemas.microsoft.com/office/powerpoint/2010/main" val="3315924772"/>
      </p:ext>
    </p:extLst>
  </p:cSld>
  <p:clrMap bg1="lt1" tx1="dk1" bg2="lt2" tx2="dk2" accent1="accent1" accent2="accent2" accent3="accent3" accent4="accent4" accent5="accent5" accent6="accent6" hlink="hlink" folHlink="folHlink"/>
  <p:sldLayoutIdLst>
    <p:sldLayoutId id="2147483759" r:id="rId1"/>
    <p:sldLayoutId id="2147483760" r:id="rId2"/>
    <p:sldLayoutId id="2147483761" r:id="rId3"/>
    <p:sldLayoutId id="2147483762" r:id="rId4"/>
    <p:sldLayoutId id="2147483763" r:id="rId5"/>
    <p:sldLayoutId id="2147483764" r:id="rId6"/>
    <p:sldLayoutId id="2147483765" r:id="rId7"/>
    <p:sldLayoutId id="2147483766" r:id="rId8"/>
    <p:sldLayoutId id="2147483767" r:id="rId9"/>
    <p:sldLayoutId id="2147483768" r:id="rId10"/>
    <p:sldLayoutId id="2147483769" r:id="rId11"/>
  </p:sldLayoutIdLst>
  <p:txStyles>
    <p:titleStyle>
      <a:lvl1pPr algn="l" defTabSz="756026" rtl="0" eaLnBrk="1" latinLnBrk="0" hangingPunct="1">
        <a:lnSpc>
          <a:spcPct val="90000"/>
        </a:lnSpc>
        <a:spcBef>
          <a:spcPct val="0"/>
        </a:spcBef>
        <a:buNone/>
        <a:defRPr sz="3638" kern="1200">
          <a:solidFill>
            <a:schemeClr val="tx1"/>
          </a:solidFill>
          <a:latin typeface="+mj-lt"/>
          <a:ea typeface="+mj-ea"/>
          <a:cs typeface="+mj-cs"/>
        </a:defRPr>
      </a:lvl1pPr>
    </p:titleStyle>
    <p:bodyStyle>
      <a:lvl1pPr marL="189006" indent="-189006" algn="l" defTabSz="756026" rtl="0" eaLnBrk="1" latinLnBrk="0" hangingPunct="1">
        <a:lnSpc>
          <a:spcPct val="90000"/>
        </a:lnSpc>
        <a:spcBef>
          <a:spcPts val="827"/>
        </a:spcBef>
        <a:buFont typeface="Arial" panose="020B0604020202020204" pitchFamily="34" charset="0"/>
        <a:buChar char="•"/>
        <a:defRPr sz="2315" kern="1200">
          <a:solidFill>
            <a:schemeClr val="tx1"/>
          </a:solidFill>
          <a:latin typeface="+mn-lt"/>
          <a:ea typeface="+mn-ea"/>
          <a:cs typeface="+mn-cs"/>
        </a:defRPr>
      </a:lvl1pPr>
      <a:lvl2pPr marL="567019" indent="-189006" algn="l" defTabSz="756026" rtl="0" eaLnBrk="1" latinLnBrk="0" hangingPunct="1">
        <a:lnSpc>
          <a:spcPct val="90000"/>
        </a:lnSpc>
        <a:spcBef>
          <a:spcPts val="413"/>
        </a:spcBef>
        <a:buFont typeface="Arial" panose="020B0604020202020204" pitchFamily="34" charset="0"/>
        <a:buChar char="•"/>
        <a:defRPr sz="1984" kern="1200">
          <a:solidFill>
            <a:schemeClr val="tx1"/>
          </a:solidFill>
          <a:latin typeface="+mn-lt"/>
          <a:ea typeface="+mn-ea"/>
          <a:cs typeface="+mn-cs"/>
        </a:defRPr>
      </a:lvl2pPr>
      <a:lvl3pPr marL="945032" indent="-189006" algn="l" defTabSz="756026" rtl="0" eaLnBrk="1" latinLnBrk="0" hangingPunct="1">
        <a:lnSpc>
          <a:spcPct val="90000"/>
        </a:lnSpc>
        <a:spcBef>
          <a:spcPts val="413"/>
        </a:spcBef>
        <a:buFont typeface="Arial" panose="020B0604020202020204" pitchFamily="34" charset="0"/>
        <a:buChar char="•"/>
        <a:defRPr sz="1654" kern="1200">
          <a:solidFill>
            <a:schemeClr val="tx1"/>
          </a:solidFill>
          <a:latin typeface="+mn-lt"/>
          <a:ea typeface="+mn-ea"/>
          <a:cs typeface="+mn-cs"/>
        </a:defRPr>
      </a:lvl3pPr>
      <a:lvl4pPr marL="1323045" indent="-189006" algn="l" defTabSz="756026" rtl="0" eaLnBrk="1" latinLnBrk="0" hangingPunct="1">
        <a:lnSpc>
          <a:spcPct val="90000"/>
        </a:lnSpc>
        <a:spcBef>
          <a:spcPts val="413"/>
        </a:spcBef>
        <a:buFont typeface="Arial" panose="020B0604020202020204" pitchFamily="34" charset="0"/>
        <a:buChar char="•"/>
        <a:defRPr sz="1488" kern="1200">
          <a:solidFill>
            <a:schemeClr val="tx1"/>
          </a:solidFill>
          <a:latin typeface="+mn-lt"/>
          <a:ea typeface="+mn-ea"/>
          <a:cs typeface="+mn-cs"/>
        </a:defRPr>
      </a:lvl4pPr>
      <a:lvl5pPr marL="1701058" indent="-189006" algn="l" defTabSz="756026" rtl="0" eaLnBrk="1" latinLnBrk="0" hangingPunct="1">
        <a:lnSpc>
          <a:spcPct val="90000"/>
        </a:lnSpc>
        <a:spcBef>
          <a:spcPts val="413"/>
        </a:spcBef>
        <a:buFont typeface="Arial" panose="020B0604020202020204" pitchFamily="34" charset="0"/>
        <a:buChar char="•"/>
        <a:defRPr sz="1488" kern="1200">
          <a:solidFill>
            <a:schemeClr val="tx1"/>
          </a:solidFill>
          <a:latin typeface="+mn-lt"/>
          <a:ea typeface="+mn-ea"/>
          <a:cs typeface="+mn-cs"/>
        </a:defRPr>
      </a:lvl5pPr>
      <a:lvl6pPr marL="2079071" indent="-189006" algn="l" defTabSz="756026" rtl="0" eaLnBrk="1" latinLnBrk="0" hangingPunct="1">
        <a:lnSpc>
          <a:spcPct val="90000"/>
        </a:lnSpc>
        <a:spcBef>
          <a:spcPts val="413"/>
        </a:spcBef>
        <a:buFont typeface="Arial" panose="020B0604020202020204" pitchFamily="34" charset="0"/>
        <a:buChar char="•"/>
        <a:defRPr sz="1488" kern="1200">
          <a:solidFill>
            <a:schemeClr val="tx1"/>
          </a:solidFill>
          <a:latin typeface="+mn-lt"/>
          <a:ea typeface="+mn-ea"/>
          <a:cs typeface="+mn-cs"/>
        </a:defRPr>
      </a:lvl6pPr>
      <a:lvl7pPr marL="2457084" indent="-189006" algn="l" defTabSz="756026" rtl="0" eaLnBrk="1" latinLnBrk="0" hangingPunct="1">
        <a:lnSpc>
          <a:spcPct val="90000"/>
        </a:lnSpc>
        <a:spcBef>
          <a:spcPts val="413"/>
        </a:spcBef>
        <a:buFont typeface="Arial" panose="020B0604020202020204" pitchFamily="34" charset="0"/>
        <a:buChar char="•"/>
        <a:defRPr sz="1488" kern="1200">
          <a:solidFill>
            <a:schemeClr val="tx1"/>
          </a:solidFill>
          <a:latin typeface="+mn-lt"/>
          <a:ea typeface="+mn-ea"/>
          <a:cs typeface="+mn-cs"/>
        </a:defRPr>
      </a:lvl7pPr>
      <a:lvl8pPr marL="2835097" indent="-189006" algn="l" defTabSz="756026" rtl="0" eaLnBrk="1" latinLnBrk="0" hangingPunct="1">
        <a:lnSpc>
          <a:spcPct val="90000"/>
        </a:lnSpc>
        <a:spcBef>
          <a:spcPts val="413"/>
        </a:spcBef>
        <a:buFont typeface="Arial" panose="020B0604020202020204" pitchFamily="34" charset="0"/>
        <a:buChar char="•"/>
        <a:defRPr sz="1488" kern="1200">
          <a:solidFill>
            <a:schemeClr val="tx1"/>
          </a:solidFill>
          <a:latin typeface="+mn-lt"/>
          <a:ea typeface="+mn-ea"/>
          <a:cs typeface="+mn-cs"/>
        </a:defRPr>
      </a:lvl8pPr>
      <a:lvl9pPr marL="3213110" indent="-189006" algn="l" defTabSz="756026" rtl="0" eaLnBrk="1" latinLnBrk="0" hangingPunct="1">
        <a:lnSpc>
          <a:spcPct val="90000"/>
        </a:lnSpc>
        <a:spcBef>
          <a:spcPts val="413"/>
        </a:spcBef>
        <a:buFont typeface="Arial" panose="020B0604020202020204" pitchFamily="34" charset="0"/>
        <a:buChar char="•"/>
        <a:defRPr sz="1488" kern="1200">
          <a:solidFill>
            <a:schemeClr val="tx1"/>
          </a:solidFill>
          <a:latin typeface="+mn-lt"/>
          <a:ea typeface="+mn-ea"/>
          <a:cs typeface="+mn-cs"/>
        </a:defRPr>
      </a:lvl9pPr>
    </p:bodyStyle>
    <p:otherStyle>
      <a:defPPr>
        <a:defRPr lang="en-US"/>
      </a:defPPr>
      <a:lvl1pPr marL="0" algn="l" defTabSz="756026" rtl="0" eaLnBrk="1" latinLnBrk="0" hangingPunct="1">
        <a:defRPr sz="1488" kern="1200">
          <a:solidFill>
            <a:schemeClr val="tx1"/>
          </a:solidFill>
          <a:latin typeface="+mn-lt"/>
          <a:ea typeface="+mn-ea"/>
          <a:cs typeface="+mn-cs"/>
        </a:defRPr>
      </a:lvl1pPr>
      <a:lvl2pPr marL="378013" algn="l" defTabSz="756026" rtl="0" eaLnBrk="1" latinLnBrk="0" hangingPunct="1">
        <a:defRPr sz="1488" kern="1200">
          <a:solidFill>
            <a:schemeClr val="tx1"/>
          </a:solidFill>
          <a:latin typeface="+mn-lt"/>
          <a:ea typeface="+mn-ea"/>
          <a:cs typeface="+mn-cs"/>
        </a:defRPr>
      </a:lvl2pPr>
      <a:lvl3pPr marL="756026" algn="l" defTabSz="756026" rtl="0" eaLnBrk="1" latinLnBrk="0" hangingPunct="1">
        <a:defRPr sz="1488" kern="1200">
          <a:solidFill>
            <a:schemeClr val="tx1"/>
          </a:solidFill>
          <a:latin typeface="+mn-lt"/>
          <a:ea typeface="+mn-ea"/>
          <a:cs typeface="+mn-cs"/>
        </a:defRPr>
      </a:lvl3pPr>
      <a:lvl4pPr marL="1134039" algn="l" defTabSz="756026" rtl="0" eaLnBrk="1" latinLnBrk="0" hangingPunct="1">
        <a:defRPr sz="1488" kern="1200">
          <a:solidFill>
            <a:schemeClr val="tx1"/>
          </a:solidFill>
          <a:latin typeface="+mn-lt"/>
          <a:ea typeface="+mn-ea"/>
          <a:cs typeface="+mn-cs"/>
        </a:defRPr>
      </a:lvl4pPr>
      <a:lvl5pPr marL="1512052" algn="l" defTabSz="756026" rtl="0" eaLnBrk="1" latinLnBrk="0" hangingPunct="1">
        <a:defRPr sz="1488" kern="1200">
          <a:solidFill>
            <a:schemeClr val="tx1"/>
          </a:solidFill>
          <a:latin typeface="+mn-lt"/>
          <a:ea typeface="+mn-ea"/>
          <a:cs typeface="+mn-cs"/>
        </a:defRPr>
      </a:lvl5pPr>
      <a:lvl6pPr marL="1890065" algn="l" defTabSz="756026" rtl="0" eaLnBrk="1" latinLnBrk="0" hangingPunct="1">
        <a:defRPr sz="1488" kern="1200">
          <a:solidFill>
            <a:schemeClr val="tx1"/>
          </a:solidFill>
          <a:latin typeface="+mn-lt"/>
          <a:ea typeface="+mn-ea"/>
          <a:cs typeface="+mn-cs"/>
        </a:defRPr>
      </a:lvl6pPr>
      <a:lvl7pPr marL="2268078" algn="l" defTabSz="756026" rtl="0" eaLnBrk="1" latinLnBrk="0" hangingPunct="1">
        <a:defRPr sz="1488" kern="1200">
          <a:solidFill>
            <a:schemeClr val="tx1"/>
          </a:solidFill>
          <a:latin typeface="+mn-lt"/>
          <a:ea typeface="+mn-ea"/>
          <a:cs typeface="+mn-cs"/>
        </a:defRPr>
      </a:lvl7pPr>
      <a:lvl8pPr marL="2646091" algn="l" defTabSz="756026" rtl="0" eaLnBrk="1" latinLnBrk="0" hangingPunct="1">
        <a:defRPr sz="1488" kern="1200">
          <a:solidFill>
            <a:schemeClr val="tx1"/>
          </a:solidFill>
          <a:latin typeface="+mn-lt"/>
          <a:ea typeface="+mn-ea"/>
          <a:cs typeface="+mn-cs"/>
        </a:defRPr>
      </a:lvl8pPr>
      <a:lvl9pPr marL="3024104" algn="l" defTabSz="756026" rtl="0" eaLnBrk="1" latinLnBrk="0" hangingPunct="1">
        <a:defRPr sz="1488"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6.wmf"/><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7.wmf"/></Relationships>
</file>

<file path=ppt/slides/_rels/slide14.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6.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28.png"/><Relationship Id="rId7" Type="http://schemas.openxmlformats.org/officeDocument/2006/relationships/diagramColors" Target="../diagrams/colors4.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17.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8" Type="http://schemas.openxmlformats.org/officeDocument/2006/relationships/image" Target="../media/image29.jpeg"/><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notesSlide" Target="../notesSlides/notesSlide25.xml"/><Relationship Id="rId1" Type="http://schemas.openxmlformats.org/officeDocument/2006/relationships/slideLayout" Target="../slideLayouts/slideLayout6.xml"/><Relationship Id="rId4" Type="http://schemas.openxmlformats.org/officeDocument/2006/relationships/image" Target="../media/image33.emf"/></Relationships>
</file>

<file path=ppt/slides/_rels/slide26.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notesSlide" Target="../notesSlides/notesSlide26.xml"/><Relationship Id="rId1" Type="http://schemas.openxmlformats.org/officeDocument/2006/relationships/slideLayout" Target="../slideLayouts/slideLayout6.xml"/><Relationship Id="rId6" Type="http://schemas.openxmlformats.org/officeDocument/2006/relationships/image" Target="../media/image35.emf"/><Relationship Id="rId5" Type="http://schemas.openxmlformats.org/officeDocument/2006/relationships/oleObject" Target="../embeddings/oleObject4.bin"/><Relationship Id="rId4" Type="http://schemas.openxmlformats.org/officeDocument/2006/relationships/image" Target="../media/image34.emf"/></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2.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33.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notesSlide" Target="../notesSlides/notesSlide44.xml"/><Relationship Id="rId1" Type="http://schemas.openxmlformats.org/officeDocument/2006/relationships/slideLayout" Target="../slideLayouts/slideLayout2.xml"/><Relationship Id="rId5" Type="http://schemas.openxmlformats.org/officeDocument/2006/relationships/image" Target="../media/image44.jpeg"/><Relationship Id="rId4" Type="http://schemas.openxmlformats.org/officeDocument/2006/relationships/image" Target="../media/image43.emf"/></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8.xml"/><Relationship Id="rId1" Type="http://schemas.openxmlformats.org/officeDocument/2006/relationships/slideLayout" Target="../slideLayouts/slideLayout6.xml"/><Relationship Id="rId4" Type="http://schemas.openxmlformats.org/officeDocument/2006/relationships/image" Target="../media/image47.jpeg"/></Relationships>
</file>

<file path=ppt/slides/_rels/slide4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9.xml"/><Relationship Id="rId1" Type="http://schemas.openxmlformats.org/officeDocument/2006/relationships/slideLayout" Target="../slideLayouts/slideLayout6.xml"/><Relationship Id="rId4" Type="http://schemas.openxmlformats.org/officeDocument/2006/relationships/image" Target="../media/image49.jpe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wmf"/><Relationship Id="rId4" Type="http://schemas.openxmlformats.org/officeDocument/2006/relationships/oleObject" Target="../embeddings/oleObject1.bin"/></Relationships>
</file>

<file path=ppt/slides/_rels/slide50.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5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5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5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6.xml"/><Relationship Id="rId1" Type="http://schemas.openxmlformats.org/officeDocument/2006/relationships/slideLayout" Target="../slideLayouts/slideLayout6.xml"/><Relationship Id="rId4" Type="http://schemas.openxmlformats.org/officeDocument/2006/relationships/image" Target="../media/image59.png"/></Relationships>
</file>

<file path=ppt/slides/_rels/slide5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7.xml"/><Relationship Id="rId1" Type="http://schemas.openxmlformats.org/officeDocument/2006/relationships/slideLayout" Target="../slideLayouts/slideLayout6.xml"/><Relationship Id="rId4" Type="http://schemas.openxmlformats.org/officeDocument/2006/relationships/image" Target="../media/image61.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61.xml"/><Relationship Id="rId1" Type="http://schemas.openxmlformats.org/officeDocument/2006/relationships/slideLayout" Target="../slideLayouts/slideLayout2.xml"/><Relationship Id="rId5" Type="http://schemas.openxmlformats.org/officeDocument/2006/relationships/image" Target="../media/image65.png"/><Relationship Id="rId4" Type="http://schemas.openxmlformats.org/officeDocument/2006/relationships/image" Target="../media/image64.png"/></Relationships>
</file>

<file path=ppt/slides/_rels/slide62.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63.xml"/><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64.xml"/><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6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6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hyperlink" Target="http://www.usatoday.com/staff/10046646/josh-hafner/" TargetMode="External"/><Relationship Id="rId2" Type="http://schemas.openxmlformats.org/officeDocument/2006/relationships/notesSlide" Target="../notesSlides/notesSlide67.xml"/><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68.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68.xml"/><Relationship Id="rId1" Type="http://schemas.openxmlformats.org/officeDocument/2006/relationships/slideLayout" Target="../slideLayouts/slideLayout2.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91" name="Rectangle 7190">
            <a:extLst>
              <a:ext uri="{FF2B5EF4-FFF2-40B4-BE49-F238E27FC236}">
                <a16:creationId xmlns:a16="http://schemas.microsoft.com/office/drawing/2014/main" id="{68AF5748-FED8-45BA-8631-26D1D10F32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0080625" cy="75596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BCEE1335-9E38-4786-82B6-B419D03FC41D}"/>
              </a:ext>
            </a:extLst>
          </p:cNvPr>
          <p:cNvSpPr>
            <a:spLocks noGrp="1"/>
          </p:cNvSpPr>
          <p:nvPr>
            <p:ph type="ctrTitle"/>
          </p:nvPr>
        </p:nvSpPr>
        <p:spPr>
          <a:xfrm>
            <a:off x="395205" y="1237197"/>
            <a:ext cx="3326606" cy="3531964"/>
          </a:xfrm>
        </p:spPr>
        <p:txBody>
          <a:bodyPr anchor="b">
            <a:normAutofit/>
          </a:bodyPr>
          <a:lstStyle/>
          <a:p>
            <a:pPr algn="l"/>
            <a:r>
              <a:rPr lang="en-US" altLang="en-US" sz="3200" b="1"/>
              <a:t>Introduction to Data Mining </a:t>
            </a:r>
            <a:br>
              <a:rPr lang="en-US" altLang="en-US" sz="3200"/>
            </a:br>
            <a:br>
              <a:rPr lang="en-US" altLang="en-US" sz="3200"/>
            </a:br>
            <a:br>
              <a:rPr lang="en-US" altLang="en-US" sz="3200"/>
            </a:br>
            <a:r>
              <a:rPr lang="en-US" altLang="en-US" sz="3200"/>
              <a:t>Chapter 1 Introduction</a:t>
            </a:r>
            <a:br>
              <a:rPr lang="en-US" altLang="en-US" sz="3200"/>
            </a:br>
            <a:endParaRPr lang="en-US" sz="3200"/>
          </a:p>
        </p:txBody>
      </p:sp>
      <p:sp>
        <p:nvSpPr>
          <p:cNvPr id="7" name="Subtitle 6">
            <a:extLst>
              <a:ext uri="{FF2B5EF4-FFF2-40B4-BE49-F238E27FC236}">
                <a16:creationId xmlns:a16="http://schemas.microsoft.com/office/drawing/2014/main" id="{CBA47D24-3166-4DDB-A131-F89CCFB76419}"/>
              </a:ext>
            </a:extLst>
          </p:cNvPr>
          <p:cNvSpPr>
            <a:spLocks noGrp="1"/>
          </p:cNvSpPr>
          <p:nvPr>
            <p:ph type="subTitle" idx="1"/>
          </p:nvPr>
        </p:nvSpPr>
        <p:spPr>
          <a:xfrm>
            <a:off x="395205" y="5371494"/>
            <a:ext cx="3252148" cy="1331751"/>
          </a:xfrm>
        </p:spPr>
        <p:txBody>
          <a:bodyPr>
            <a:normAutofit/>
          </a:bodyPr>
          <a:lstStyle/>
          <a:p>
            <a:pPr algn="l"/>
            <a:r>
              <a:rPr lang="en-US" altLang="en-US" sz="1900"/>
              <a:t>by Michael Hahsler </a:t>
            </a:r>
          </a:p>
          <a:p>
            <a:pPr algn="l"/>
            <a:r>
              <a:rPr lang="en-US" altLang="en-US" sz="1900"/>
              <a:t>Based in Slides by </a:t>
            </a:r>
            <a:r>
              <a:rPr lang="en-US" sz="1900"/>
              <a:t>by Tan, Steinbach, Karpatne, Kumar</a:t>
            </a:r>
            <a:endParaRPr lang="en-US" altLang="en-US" sz="1900"/>
          </a:p>
          <a:p>
            <a:pPr algn="l"/>
            <a:endParaRPr lang="en-US" sz="1900"/>
          </a:p>
        </p:txBody>
      </p:sp>
      <p:sp>
        <p:nvSpPr>
          <p:cNvPr id="7192" name="Rectangle 7191">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8167" y="479258"/>
            <a:ext cx="161273" cy="58215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193" name="Rectangle 7192">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725" y="5012137"/>
            <a:ext cx="3326607" cy="20159"/>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2" name="Picture 5">
            <a:extLst>
              <a:ext uri="{FF2B5EF4-FFF2-40B4-BE49-F238E27FC236}">
                <a16:creationId xmlns:a16="http://schemas.microsoft.com/office/drawing/2014/main" id="{3D74F3FF-23ED-53DB-B43A-92430CBC4A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2" b="2"/>
          <a:stretch/>
        </p:blipFill>
        <p:spPr bwMode="auto">
          <a:xfrm>
            <a:off x="4525973" y="689699"/>
            <a:ext cx="4653122" cy="601354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1">
            <a:extLst>
              <a:ext uri="{FF2B5EF4-FFF2-40B4-BE49-F238E27FC236}">
                <a16:creationId xmlns:a16="http://schemas.microsoft.com/office/drawing/2014/main" id="{57BFBFE1-BB64-4584-A326-C11EB028E68C}"/>
              </a:ext>
            </a:extLst>
          </p:cNvPr>
          <p:cNvSpPr>
            <a:spLocks noGrp="1" noChangeArrowheads="1"/>
          </p:cNvSpPr>
          <p:nvPr>
            <p:ph type="title"/>
          </p:nvPr>
        </p:nvSpPr>
        <p:spPr/>
        <p:txBody>
          <a:bodyPr/>
          <a:lstStyle/>
          <a:p>
            <a:r>
              <a:rPr lang="en-US" altLang="en-US"/>
              <a:t>Data Mining Tasks</a:t>
            </a:r>
          </a:p>
        </p:txBody>
      </p:sp>
      <p:graphicFrame>
        <p:nvGraphicFramePr>
          <p:cNvPr id="5" name="Content Placeholder 4">
            <a:extLst>
              <a:ext uri="{FF2B5EF4-FFF2-40B4-BE49-F238E27FC236}">
                <a16:creationId xmlns:a16="http://schemas.microsoft.com/office/drawing/2014/main" id="{CCCF2762-1293-47B8-9C97-315AA7F51913}"/>
              </a:ext>
            </a:extLst>
          </p:cNvPr>
          <p:cNvGraphicFramePr>
            <a:graphicFrameLocks noGrp="1"/>
          </p:cNvGraphicFramePr>
          <p:nvPr>
            <p:ph idx="1"/>
            <p:extLst>
              <p:ext uri="{D42A27DB-BD31-4B8C-83A1-F6EECF244321}">
                <p14:modId xmlns:p14="http://schemas.microsoft.com/office/powerpoint/2010/main" val="2711296102"/>
              </p:ext>
            </p:extLst>
          </p:nvPr>
        </p:nvGraphicFramePr>
        <p:xfrm>
          <a:off x="693043" y="2012414"/>
          <a:ext cx="8694539" cy="479654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3" name="Picture 1">
            <a:extLst>
              <a:ext uri="{FF2B5EF4-FFF2-40B4-BE49-F238E27FC236}">
                <a16:creationId xmlns:a16="http://schemas.microsoft.com/office/drawing/2014/main" id="{8006D6AE-F197-4B81-B824-78874F013A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b="10040"/>
          <a:stretch>
            <a:fillRect/>
          </a:stretch>
        </p:blipFill>
        <p:spPr bwMode="auto">
          <a:xfrm>
            <a:off x="1189038" y="1670050"/>
            <a:ext cx="8642350" cy="5553075"/>
          </a:xfrm>
          <a:prstGeom prst="rect">
            <a:avLst/>
          </a:prstGeom>
          <a:noFill/>
          <a:ln>
            <a:noFill/>
          </a:ln>
          <a:effectLst/>
          <a:extLst>
            <a:ext uri="{909E8E84-426E-40DD-AFC4-6F175D3DCCD1}">
              <a14:hiddenFill xmlns:a14="http://schemas.microsoft.com/office/drawing/2010/main">
                <a:blipFill dpi="0" rotWithShape="0">
                  <a:blip/>
                  <a:srcRect b="10040"/>
                  <a:stretch>
                    <a:fillRect/>
                  </a:stretch>
                </a:blip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8434" name="Rectangle 2">
            <a:extLst>
              <a:ext uri="{FF2B5EF4-FFF2-40B4-BE49-F238E27FC236}">
                <a16:creationId xmlns:a16="http://schemas.microsoft.com/office/drawing/2014/main" id="{42040484-77AB-4FBD-BA09-8BF42503ABA0}"/>
              </a:ext>
            </a:extLst>
          </p:cNvPr>
          <p:cNvSpPr>
            <a:spLocks noGrp="1" noChangeArrowheads="1"/>
          </p:cNvSpPr>
          <p:nvPr>
            <p:ph type="title"/>
          </p:nvPr>
        </p:nvSpPr>
        <p:spPr/>
        <p:txBody>
          <a:bodyPr/>
          <a:lstStyle/>
          <a:p>
            <a:r>
              <a:rPr lang="en-US" altLang="en-US"/>
              <a:t>Data Mining Tasks</a:t>
            </a:r>
          </a:p>
        </p:txBody>
      </p:sp>
      <p:sp>
        <p:nvSpPr>
          <p:cNvPr id="18435" name="Text Box 3">
            <a:extLst>
              <a:ext uri="{FF2B5EF4-FFF2-40B4-BE49-F238E27FC236}">
                <a16:creationId xmlns:a16="http://schemas.microsoft.com/office/drawing/2014/main" id="{E897CCB5-C6F1-41B7-AC7A-ADE355DB19A4}"/>
              </a:ext>
            </a:extLst>
          </p:cNvPr>
          <p:cNvSpPr txBox="1">
            <a:spLocks noChangeArrowheads="1"/>
          </p:cNvSpPr>
          <p:nvPr/>
        </p:nvSpPr>
        <p:spPr bwMode="auto">
          <a:xfrm>
            <a:off x="7608888" y="3948113"/>
            <a:ext cx="1554162" cy="3540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59224" rIns="90000" bIns="45000"/>
          <a:lstStyle>
            <a:lvl1pPr>
              <a:tabLst>
                <a:tab pos="457200" algn="l"/>
                <a:tab pos="914400" algn="l"/>
                <a:tab pos="1371600" algn="l"/>
              </a:tabLst>
              <a:defRPr>
                <a:solidFill>
                  <a:srgbClr val="000000"/>
                </a:solidFill>
                <a:latin typeface="Arial" panose="020B0604020202020204" pitchFamily="34" charset="0"/>
                <a:cs typeface="DejaVu Sans" charset="0"/>
              </a:defRPr>
            </a:lvl1pPr>
            <a:lvl2pPr>
              <a:tabLst>
                <a:tab pos="457200" algn="l"/>
                <a:tab pos="914400" algn="l"/>
                <a:tab pos="1371600" algn="l"/>
              </a:tabLst>
              <a:defRPr>
                <a:solidFill>
                  <a:srgbClr val="000000"/>
                </a:solidFill>
                <a:latin typeface="Arial" panose="020B0604020202020204" pitchFamily="34" charset="0"/>
                <a:cs typeface="DejaVu Sans" charset="0"/>
              </a:defRPr>
            </a:lvl2pPr>
            <a:lvl3pPr>
              <a:tabLst>
                <a:tab pos="457200" algn="l"/>
                <a:tab pos="914400" algn="l"/>
                <a:tab pos="1371600" algn="l"/>
              </a:tabLst>
              <a:defRPr>
                <a:solidFill>
                  <a:srgbClr val="000000"/>
                </a:solidFill>
                <a:latin typeface="Arial" panose="020B0604020202020204" pitchFamily="34" charset="0"/>
                <a:cs typeface="DejaVu Sans" charset="0"/>
              </a:defRPr>
            </a:lvl3pPr>
            <a:lvl4pPr>
              <a:tabLst>
                <a:tab pos="457200" algn="l"/>
                <a:tab pos="914400" algn="l"/>
                <a:tab pos="1371600" algn="l"/>
              </a:tabLst>
              <a:defRPr>
                <a:solidFill>
                  <a:srgbClr val="000000"/>
                </a:solidFill>
                <a:latin typeface="Arial" panose="020B0604020202020204" pitchFamily="34" charset="0"/>
                <a:cs typeface="DejaVu Sans" charset="0"/>
              </a:defRPr>
            </a:lvl4pPr>
            <a:lvl5pPr>
              <a:tabLst>
                <a:tab pos="457200" algn="l"/>
                <a:tab pos="914400" algn="l"/>
                <a:tab pos="13716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9pPr>
          </a:lstStyle>
          <a:p>
            <a:r>
              <a:rPr lang="en-US" altLang="en-US" sz="1600"/>
              <a:t>Classification</a:t>
            </a:r>
          </a:p>
        </p:txBody>
      </p:sp>
      <p:sp>
        <p:nvSpPr>
          <p:cNvPr id="18436" name="Line 4">
            <a:extLst>
              <a:ext uri="{FF2B5EF4-FFF2-40B4-BE49-F238E27FC236}">
                <a16:creationId xmlns:a16="http://schemas.microsoft.com/office/drawing/2014/main" id="{FE17EF94-F2D6-440A-A37E-936B7342A6B7}"/>
              </a:ext>
            </a:extLst>
          </p:cNvPr>
          <p:cNvSpPr>
            <a:spLocks noChangeShapeType="1"/>
          </p:cNvSpPr>
          <p:nvPr/>
        </p:nvSpPr>
        <p:spPr bwMode="auto">
          <a:xfrm>
            <a:off x="7475538" y="650875"/>
            <a:ext cx="1587" cy="1006475"/>
          </a:xfrm>
          <a:prstGeom prst="line">
            <a:avLst/>
          </a:prstGeom>
          <a:noFill/>
          <a:ln w="9525" cap="flat">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8437" name="Line 5">
            <a:extLst>
              <a:ext uri="{FF2B5EF4-FFF2-40B4-BE49-F238E27FC236}">
                <a16:creationId xmlns:a16="http://schemas.microsoft.com/office/drawing/2014/main" id="{D444A40A-53CD-47CA-AED6-C3D4CBE46370}"/>
              </a:ext>
            </a:extLst>
          </p:cNvPr>
          <p:cNvSpPr>
            <a:spLocks noChangeShapeType="1"/>
          </p:cNvSpPr>
          <p:nvPr/>
        </p:nvSpPr>
        <p:spPr bwMode="auto">
          <a:xfrm flipH="1">
            <a:off x="7472363" y="1657350"/>
            <a:ext cx="1649412" cy="1588"/>
          </a:xfrm>
          <a:prstGeom prst="line">
            <a:avLst/>
          </a:prstGeom>
          <a:noFill/>
          <a:ln w="9525" cap="flat">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8438" name="Line 6">
            <a:extLst>
              <a:ext uri="{FF2B5EF4-FFF2-40B4-BE49-F238E27FC236}">
                <a16:creationId xmlns:a16="http://schemas.microsoft.com/office/drawing/2014/main" id="{3DB8CC4F-2533-4874-875A-E71B72C2A90F}"/>
              </a:ext>
            </a:extLst>
          </p:cNvPr>
          <p:cNvSpPr>
            <a:spLocks noChangeShapeType="1"/>
          </p:cNvSpPr>
          <p:nvPr/>
        </p:nvSpPr>
        <p:spPr bwMode="auto">
          <a:xfrm flipV="1">
            <a:off x="7840663" y="833438"/>
            <a:ext cx="914400" cy="642937"/>
          </a:xfrm>
          <a:prstGeom prst="line">
            <a:avLst/>
          </a:prstGeom>
          <a:noFill/>
          <a:ln w="9525" cap="flat">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8439" name="Text Box 7">
            <a:extLst>
              <a:ext uri="{FF2B5EF4-FFF2-40B4-BE49-F238E27FC236}">
                <a16:creationId xmlns:a16="http://schemas.microsoft.com/office/drawing/2014/main" id="{B8995501-7A23-45E5-AC9C-52290D1F2A92}"/>
              </a:ext>
            </a:extLst>
          </p:cNvPr>
          <p:cNvSpPr txBox="1">
            <a:spLocks noChangeArrowheads="1"/>
          </p:cNvSpPr>
          <p:nvPr/>
        </p:nvSpPr>
        <p:spPr bwMode="auto">
          <a:xfrm>
            <a:off x="7716838" y="1000125"/>
            <a:ext cx="276225" cy="2746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56557" rIns="90000" bIns="45000"/>
          <a:lstStyle/>
          <a:p>
            <a:r>
              <a:rPr lang="en-US" altLang="en-US" sz="1300">
                <a:solidFill>
                  <a:srgbClr val="000000"/>
                </a:solidFill>
              </a:rPr>
              <a:t>+</a:t>
            </a:r>
          </a:p>
        </p:txBody>
      </p:sp>
      <p:sp>
        <p:nvSpPr>
          <p:cNvPr id="18440" name="Text Box 8">
            <a:extLst>
              <a:ext uri="{FF2B5EF4-FFF2-40B4-BE49-F238E27FC236}">
                <a16:creationId xmlns:a16="http://schemas.microsoft.com/office/drawing/2014/main" id="{6A30A006-A35F-4526-A9BC-A2204EE99ED5}"/>
              </a:ext>
            </a:extLst>
          </p:cNvPr>
          <p:cNvSpPr txBox="1">
            <a:spLocks noChangeArrowheads="1"/>
          </p:cNvSpPr>
          <p:nvPr/>
        </p:nvSpPr>
        <p:spPr bwMode="auto">
          <a:xfrm>
            <a:off x="8293100" y="747713"/>
            <a:ext cx="276225" cy="2746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56557" rIns="90000" bIns="45000"/>
          <a:lstStyle/>
          <a:p>
            <a:r>
              <a:rPr lang="en-US" altLang="en-US" sz="1300">
                <a:solidFill>
                  <a:srgbClr val="000000"/>
                </a:solidFill>
              </a:rPr>
              <a:t>+</a:t>
            </a:r>
          </a:p>
        </p:txBody>
      </p:sp>
      <p:sp>
        <p:nvSpPr>
          <p:cNvPr id="18441" name="Text Box 9">
            <a:extLst>
              <a:ext uri="{FF2B5EF4-FFF2-40B4-BE49-F238E27FC236}">
                <a16:creationId xmlns:a16="http://schemas.microsoft.com/office/drawing/2014/main" id="{ECA9E1C9-3ED8-43CA-9836-8AA61B030347}"/>
              </a:ext>
            </a:extLst>
          </p:cNvPr>
          <p:cNvSpPr txBox="1">
            <a:spLocks noChangeArrowheads="1"/>
          </p:cNvSpPr>
          <p:nvPr/>
        </p:nvSpPr>
        <p:spPr bwMode="auto">
          <a:xfrm>
            <a:off x="8040688" y="855663"/>
            <a:ext cx="276225" cy="2746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56557" rIns="90000" bIns="45000"/>
          <a:lstStyle/>
          <a:p>
            <a:r>
              <a:rPr lang="en-US" altLang="en-US" sz="1300">
                <a:solidFill>
                  <a:srgbClr val="000000"/>
                </a:solidFill>
              </a:rPr>
              <a:t>+</a:t>
            </a:r>
          </a:p>
        </p:txBody>
      </p:sp>
      <p:sp>
        <p:nvSpPr>
          <p:cNvPr id="18442" name="Text Box 10">
            <a:extLst>
              <a:ext uri="{FF2B5EF4-FFF2-40B4-BE49-F238E27FC236}">
                <a16:creationId xmlns:a16="http://schemas.microsoft.com/office/drawing/2014/main" id="{B4C590BB-F47A-4106-9F79-0336FFEEF6EB}"/>
              </a:ext>
            </a:extLst>
          </p:cNvPr>
          <p:cNvSpPr txBox="1">
            <a:spLocks noChangeArrowheads="1"/>
          </p:cNvSpPr>
          <p:nvPr/>
        </p:nvSpPr>
        <p:spPr bwMode="auto">
          <a:xfrm>
            <a:off x="8113713" y="928688"/>
            <a:ext cx="276225" cy="2746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56557" rIns="90000" bIns="45000"/>
          <a:lstStyle/>
          <a:p>
            <a:r>
              <a:rPr lang="en-US" altLang="en-US" sz="1300">
                <a:solidFill>
                  <a:srgbClr val="000000"/>
                </a:solidFill>
              </a:rPr>
              <a:t>+</a:t>
            </a:r>
          </a:p>
        </p:txBody>
      </p:sp>
      <p:sp>
        <p:nvSpPr>
          <p:cNvPr id="18443" name="Text Box 11">
            <a:extLst>
              <a:ext uri="{FF2B5EF4-FFF2-40B4-BE49-F238E27FC236}">
                <a16:creationId xmlns:a16="http://schemas.microsoft.com/office/drawing/2014/main" id="{60932CE0-B73E-4CC9-BAB0-AF34096B0064}"/>
              </a:ext>
            </a:extLst>
          </p:cNvPr>
          <p:cNvSpPr txBox="1">
            <a:spLocks noChangeArrowheads="1"/>
          </p:cNvSpPr>
          <p:nvPr/>
        </p:nvSpPr>
        <p:spPr bwMode="auto">
          <a:xfrm>
            <a:off x="8185150" y="820738"/>
            <a:ext cx="276225" cy="2746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56557" rIns="90000" bIns="45000"/>
          <a:lstStyle/>
          <a:p>
            <a:r>
              <a:rPr lang="en-US" altLang="en-US" sz="1300">
                <a:solidFill>
                  <a:srgbClr val="000000"/>
                </a:solidFill>
              </a:rPr>
              <a:t>+</a:t>
            </a:r>
          </a:p>
        </p:txBody>
      </p:sp>
      <p:sp>
        <p:nvSpPr>
          <p:cNvPr id="18444" name="Text Box 12">
            <a:extLst>
              <a:ext uri="{FF2B5EF4-FFF2-40B4-BE49-F238E27FC236}">
                <a16:creationId xmlns:a16="http://schemas.microsoft.com/office/drawing/2014/main" id="{5793E3F5-5A88-46E5-984D-81B12A569B6F}"/>
              </a:ext>
            </a:extLst>
          </p:cNvPr>
          <p:cNvSpPr txBox="1">
            <a:spLocks noChangeArrowheads="1"/>
          </p:cNvSpPr>
          <p:nvPr/>
        </p:nvSpPr>
        <p:spPr bwMode="auto">
          <a:xfrm>
            <a:off x="7932738" y="1071563"/>
            <a:ext cx="276225" cy="2746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56557" rIns="90000" bIns="45000"/>
          <a:lstStyle/>
          <a:p>
            <a:r>
              <a:rPr lang="en-US" altLang="en-US" sz="1300">
                <a:solidFill>
                  <a:srgbClr val="000000"/>
                </a:solidFill>
              </a:rPr>
              <a:t>+</a:t>
            </a:r>
          </a:p>
        </p:txBody>
      </p:sp>
      <p:sp>
        <p:nvSpPr>
          <p:cNvPr id="18445" name="Text Box 13">
            <a:extLst>
              <a:ext uri="{FF2B5EF4-FFF2-40B4-BE49-F238E27FC236}">
                <a16:creationId xmlns:a16="http://schemas.microsoft.com/office/drawing/2014/main" id="{B24CA562-7918-4CD8-8833-7CB91BC1F20A}"/>
              </a:ext>
            </a:extLst>
          </p:cNvPr>
          <p:cNvSpPr txBox="1">
            <a:spLocks noChangeArrowheads="1"/>
          </p:cNvSpPr>
          <p:nvPr/>
        </p:nvSpPr>
        <p:spPr bwMode="auto">
          <a:xfrm>
            <a:off x="7861300" y="1144588"/>
            <a:ext cx="276225" cy="2746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56557" rIns="90000" bIns="45000"/>
          <a:lstStyle/>
          <a:p>
            <a:r>
              <a:rPr lang="en-US" altLang="en-US" sz="1300">
                <a:solidFill>
                  <a:srgbClr val="000000"/>
                </a:solidFill>
              </a:rPr>
              <a:t>+</a:t>
            </a:r>
          </a:p>
        </p:txBody>
      </p:sp>
      <p:sp>
        <p:nvSpPr>
          <p:cNvPr id="18446" name="Text Box 14">
            <a:extLst>
              <a:ext uri="{FF2B5EF4-FFF2-40B4-BE49-F238E27FC236}">
                <a16:creationId xmlns:a16="http://schemas.microsoft.com/office/drawing/2014/main" id="{B81BDEA2-6164-448D-965F-1C79F51F4A23}"/>
              </a:ext>
            </a:extLst>
          </p:cNvPr>
          <p:cNvSpPr txBox="1">
            <a:spLocks noChangeArrowheads="1"/>
          </p:cNvSpPr>
          <p:nvPr/>
        </p:nvSpPr>
        <p:spPr bwMode="auto">
          <a:xfrm>
            <a:off x="8474075" y="747713"/>
            <a:ext cx="276225" cy="2746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56557" rIns="90000" bIns="45000"/>
          <a:lstStyle/>
          <a:p>
            <a:r>
              <a:rPr lang="en-US" altLang="en-US" sz="1300">
                <a:solidFill>
                  <a:srgbClr val="000000"/>
                </a:solidFill>
              </a:rPr>
              <a:t>+</a:t>
            </a:r>
          </a:p>
        </p:txBody>
      </p:sp>
      <p:sp>
        <p:nvSpPr>
          <p:cNvPr id="18447" name="Text Box 15">
            <a:extLst>
              <a:ext uri="{FF2B5EF4-FFF2-40B4-BE49-F238E27FC236}">
                <a16:creationId xmlns:a16="http://schemas.microsoft.com/office/drawing/2014/main" id="{6EE59D35-85B5-4775-94F3-7FF0C5DF5DDE}"/>
              </a:ext>
            </a:extLst>
          </p:cNvPr>
          <p:cNvSpPr txBox="1">
            <a:spLocks noChangeArrowheads="1"/>
          </p:cNvSpPr>
          <p:nvPr/>
        </p:nvSpPr>
        <p:spPr bwMode="auto">
          <a:xfrm>
            <a:off x="8148638" y="1108075"/>
            <a:ext cx="276225" cy="2746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56557" rIns="90000" bIns="45000"/>
          <a:lstStyle/>
          <a:p>
            <a:r>
              <a:rPr lang="en-US" altLang="en-US" sz="1300">
                <a:solidFill>
                  <a:srgbClr val="000000"/>
                </a:solidFill>
              </a:rPr>
              <a:t>+</a:t>
            </a:r>
          </a:p>
        </p:txBody>
      </p:sp>
      <p:sp>
        <p:nvSpPr>
          <p:cNvPr id="18448" name="Text Box 16">
            <a:extLst>
              <a:ext uri="{FF2B5EF4-FFF2-40B4-BE49-F238E27FC236}">
                <a16:creationId xmlns:a16="http://schemas.microsoft.com/office/drawing/2014/main" id="{643252DD-42CF-430B-8C76-731FAFA68045}"/>
              </a:ext>
            </a:extLst>
          </p:cNvPr>
          <p:cNvSpPr txBox="1">
            <a:spLocks noChangeArrowheads="1"/>
          </p:cNvSpPr>
          <p:nvPr/>
        </p:nvSpPr>
        <p:spPr bwMode="auto">
          <a:xfrm>
            <a:off x="8364538" y="963613"/>
            <a:ext cx="276225" cy="2746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56557" rIns="90000" bIns="45000"/>
          <a:lstStyle/>
          <a:p>
            <a:r>
              <a:rPr lang="en-US" altLang="en-US" sz="1300">
                <a:solidFill>
                  <a:srgbClr val="000000"/>
                </a:solidFill>
              </a:rPr>
              <a:t>+</a:t>
            </a:r>
          </a:p>
        </p:txBody>
      </p:sp>
      <p:sp>
        <p:nvSpPr>
          <p:cNvPr id="18449" name="Text Box 17">
            <a:extLst>
              <a:ext uri="{FF2B5EF4-FFF2-40B4-BE49-F238E27FC236}">
                <a16:creationId xmlns:a16="http://schemas.microsoft.com/office/drawing/2014/main" id="{1C9510FA-4FE7-4FFC-8877-57F5CBFF8260}"/>
              </a:ext>
            </a:extLst>
          </p:cNvPr>
          <p:cNvSpPr txBox="1">
            <a:spLocks noChangeArrowheads="1"/>
          </p:cNvSpPr>
          <p:nvPr/>
        </p:nvSpPr>
        <p:spPr bwMode="auto">
          <a:xfrm>
            <a:off x="8005763" y="1252538"/>
            <a:ext cx="276225" cy="2746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56557" rIns="90000" bIns="45000"/>
          <a:lstStyle/>
          <a:p>
            <a:r>
              <a:rPr lang="en-US" altLang="en-US" sz="1300">
                <a:solidFill>
                  <a:srgbClr val="000000"/>
                </a:solidFill>
              </a:rPr>
              <a:t>+</a:t>
            </a:r>
          </a:p>
        </p:txBody>
      </p:sp>
      <p:sp>
        <p:nvSpPr>
          <p:cNvPr id="18450" name="Text Box 18">
            <a:extLst>
              <a:ext uri="{FF2B5EF4-FFF2-40B4-BE49-F238E27FC236}">
                <a16:creationId xmlns:a16="http://schemas.microsoft.com/office/drawing/2014/main" id="{3B170E82-C6B3-43C2-ABDE-33340DECD7F1}"/>
              </a:ext>
            </a:extLst>
          </p:cNvPr>
          <p:cNvSpPr txBox="1">
            <a:spLocks noChangeArrowheads="1"/>
          </p:cNvSpPr>
          <p:nvPr/>
        </p:nvSpPr>
        <p:spPr bwMode="auto">
          <a:xfrm>
            <a:off x="8437563" y="1071563"/>
            <a:ext cx="276225" cy="2746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56557" rIns="90000" bIns="45000"/>
          <a:lstStyle/>
          <a:p>
            <a:r>
              <a:rPr lang="en-US" altLang="en-US" sz="1300">
                <a:solidFill>
                  <a:srgbClr val="000000"/>
                </a:solidFill>
              </a:rPr>
              <a:t>+</a:t>
            </a:r>
          </a:p>
        </p:txBody>
      </p:sp>
      <p:sp>
        <p:nvSpPr>
          <p:cNvPr id="18451" name="Text Box 19">
            <a:extLst>
              <a:ext uri="{FF2B5EF4-FFF2-40B4-BE49-F238E27FC236}">
                <a16:creationId xmlns:a16="http://schemas.microsoft.com/office/drawing/2014/main" id="{4B2EBBD2-7DFC-44A0-B15F-F927C9DC9594}"/>
              </a:ext>
            </a:extLst>
          </p:cNvPr>
          <p:cNvSpPr txBox="1">
            <a:spLocks noChangeArrowheads="1"/>
          </p:cNvSpPr>
          <p:nvPr/>
        </p:nvSpPr>
        <p:spPr bwMode="auto">
          <a:xfrm>
            <a:off x="8545513" y="676275"/>
            <a:ext cx="276225" cy="2746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56557" rIns="90000" bIns="45000"/>
          <a:lstStyle/>
          <a:p>
            <a:r>
              <a:rPr lang="en-US" altLang="en-US" sz="1300">
                <a:solidFill>
                  <a:srgbClr val="000000"/>
                </a:solidFill>
              </a:rPr>
              <a:t>+</a:t>
            </a:r>
          </a:p>
        </p:txBody>
      </p:sp>
      <p:sp>
        <p:nvSpPr>
          <p:cNvPr id="18452" name="Text Box 20">
            <a:extLst>
              <a:ext uri="{FF2B5EF4-FFF2-40B4-BE49-F238E27FC236}">
                <a16:creationId xmlns:a16="http://schemas.microsoft.com/office/drawing/2014/main" id="{8CCC52CF-8EFE-4780-9A6D-50CCD5180B64}"/>
              </a:ext>
            </a:extLst>
          </p:cNvPr>
          <p:cNvSpPr txBox="1">
            <a:spLocks noChangeArrowheads="1"/>
          </p:cNvSpPr>
          <p:nvPr/>
        </p:nvSpPr>
        <p:spPr bwMode="auto">
          <a:xfrm>
            <a:off x="7969250" y="1360488"/>
            <a:ext cx="276225" cy="2746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56557" rIns="90000" bIns="45000"/>
          <a:lstStyle/>
          <a:p>
            <a:r>
              <a:rPr lang="en-US" altLang="en-US" sz="1300">
                <a:solidFill>
                  <a:srgbClr val="000000"/>
                </a:solidFill>
              </a:rPr>
              <a:t>+</a:t>
            </a:r>
          </a:p>
        </p:txBody>
      </p:sp>
      <p:sp>
        <p:nvSpPr>
          <p:cNvPr id="18453" name="Text Box 21">
            <a:extLst>
              <a:ext uri="{FF2B5EF4-FFF2-40B4-BE49-F238E27FC236}">
                <a16:creationId xmlns:a16="http://schemas.microsoft.com/office/drawing/2014/main" id="{F3A02099-65ED-4A81-B39C-4583F7CCFF0B}"/>
              </a:ext>
            </a:extLst>
          </p:cNvPr>
          <p:cNvSpPr txBox="1">
            <a:spLocks noChangeArrowheads="1"/>
          </p:cNvSpPr>
          <p:nvPr/>
        </p:nvSpPr>
        <p:spPr bwMode="auto">
          <a:xfrm>
            <a:off x="7694613" y="1708150"/>
            <a:ext cx="1554162" cy="3540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59224" rIns="90000" bIns="45000"/>
          <a:lstStyle>
            <a:lvl1pPr>
              <a:tabLst>
                <a:tab pos="457200" algn="l"/>
                <a:tab pos="914400" algn="l"/>
                <a:tab pos="1371600" algn="l"/>
              </a:tabLst>
              <a:defRPr>
                <a:solidFill>
                  <a:srgbClr val="000000"/>
                </a:solidFill>
                <a:latin typeface="Arial" panose="020B0604020202020204" pitchFamily="34" charset="0"/>
                <a:cs typeface="DejaVu Sans" charset="0"/>
              </a:defRPr>
            </a:lvl1pPr>
            <a:lvl2pPr>
              <a:tabLst>
                <a:tab pos="457200" algn="l"/>
                <a:tab pos="914400" algn="l"/>
                <a:tab pos="1371600" algn="l"/>
              </a:tabLst>
              <a:defRPr>
                <a:solidFill>
                  <a:srgbClr val="000000"/>
                </a:solidFill>
                <a:latin typeface="Arial" panose="020B0604020202020204" pitchFamily="34" charset="0"/>
                <a:cs typeface="DejaVu Sans" charset="0"/>
              </a:defRPr>
            </a:lvl2pPr>
            <a:lvl3pPr>
              <a:tabLst>
                <a:tab pos="457200" algn="l"/>
                <a:tab pos="914400" algn="l"/>
                <a:tab pos="1371600" algn="l"/>
              </a:tabLst>
              <a:defRPr>
                <a:solidFill>
                  <a:srgbClr val="000000"/>
                </a:solidFill>
                <a:latin typeface="Arial" panose="020B0604020202020204" pitchFamily="34" charset="0"/>
                <a:cs typeface="DejaVu Sans" charset="0"/>
              </a:defRPr>
            </a:lvl3pPr>
            <a:lvl4pPr>
              <a:tabLst>
                <a:tab pos="457200" algn="l"/>
                <a:tab pos="914400" algn="l"/>
                <a:tab pos="1371600" algn="l"/>
              </a:tabLst>
              <a:defRPr>
                <a:solidFill>
                  <a:srgbClr val="000000"/>
                </a:solidFill>
                <a:latin typeface="Arial" panose="020B0604020202020204" pitchFamily="34" charset="0"/>
                <a:cs typeface="DejaVu Sans" charset="0"/>
              </a:defRPr>
            </a:lvl4pPr>
            <a:lvl5pPr>
              <a:tabLst>
                <a:tab pos="457200" algn="l"/>
                <a:tab pos="914400" algn="l"/>
                <a:tab pos="13716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9pPr>
          </a:lstStyle>
          <a:p>
            <a:r>
              <a:rPr lang="en-US" altLang="en-US" sz="1600"/>
              <a:t>Regression</a:t>
            </a:r>
          </a:p>
        </p:txBody>
      </p:sp>
      <p:sp>
        <p:nvSpPr>
          <p:cNvPr id="18454" name="Text Box 22">
            <a:extLst>
              <a:ext uri="{FF2B5EF4-FFF2-40B4-BE49-F238E27FC236}">
                <a16:creationId xmlns:a16="http://schemas.microsoft.com/office/drawing/2014/main" id="{8605A53D-5F65-4661-86F8-4AA133C1E4E6}"/>
              </a:ext>
            </a:extLst>
          </p:cNvPr>
          <p:cNvSpPr txBox="1">
            <a:spLocks noChangeArrowheads="1"/>
          </p:cNvSpPr>
          <p:nvPr/>
        </p:nvSpPr>
        <p:spPr bwMode="auto">
          <a:xfrm>
            <a:off x="2297112" y="7223125"/>
            <a:ext cx="7626351" cy="4794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53890" rIns="90000" bIns="45000"/>
          <a:lstStyle>
            <a:lvl1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Lst>
              <a:defRPr>
                <a:solidFill>
                  <a:srgbClr val="000000"/>
                </a:solidFill>
                <a:latin typeface="Arial" panose="020B0604020202020204" pitchFamily="34" charset="0"/>
                <a:cs typeface="DejaVu Sans" charset="0"/>
              </a:defRPr>
            </a:lvl1pPr>
            <a:lvl2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Lst>
              <a:defRPr>
                <a:solidFill>
                  <a:srgbClr val="000000"/>
                </a:solidFill>
                <a:latin typeface="Arial" panose="020B0604020202020204" pitchFamily="34" charset="0"/>
                <a:cs typeface="DejaVu Sans" charset="0"/>
              </a:defRPr>
            </a:lvl2pPr>
            <a:lvl3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Lst>
              <a:defRPr>
                <a:solidFill>
                  <a:srgbClr val="000000"/>
                </a:solidFill>
                <a:latin typeface="Arial" panose="020B0604020202020204" pitchFamily="34" charset="0"/>
                <a:cs typeface="DejaVu Sans" charset="0"/>
              </a:defRPr>
            </a:lvl3pPr>
            <a:lvl4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Lst>
              <a:defRPr>
                <a:solidFill>
                  <a:srgbClr val="000000"/>
                </a:solidFill>
                <a:latin typeface="Arial" panose="020B0604020202020204" pitchFamily="34" charset="0"/>
                <a:cs typeface="DejaVu Sans" charset="0"/>
              </a:defRPr>
            </a:lvl4pPr>
            <a:lvl5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Lst>
              <a:defRPr>
                <a:solidFill>
                  <a:srgbClr val="000000"/>
                </a:solidFill>
                <a:latin typeface="Arial" panose="020B0604020202020204" pitchFamily="34" charset="0"/>
                <a:cs typeface="DejaVu Sans" charset="0"/>
              </a:defRPr>
            </a:lvl9pPr>
          </a:lstStyle>
          <a:p>
            <a:pPr>
              <a:spcBef>
                <a:spcPts val="1200"/>
              </a:spcBef>
              <a:spcAft>
                <a:spcPts val="1000"/>
              </a:spcAft>
            </a:pPr>
            <a:r>
              <a:rPr lang="en-US" altLang="en-US" sz="1000"/>
              <a:t>Introduction to Data Mining by Pang-Ning Tan, Michael Steinbach and Vipin Kumar, Addison Wesley, 2006</a:t>
            </a:r>
          </a:p>
        </p:txBody>
      </p:sp>
    </p:spTree>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7" name="Picture 1">
            <a:extLst>
              <a:ext uri="{FF2B5EF4-FFF2-40B4-BE49-F238E27FC236}">
                <a16:creationId xmlns:a16="http://schemas.microsoft.com/office/drawing/2014/main" id="{73D3B038-3249-4455-8C29-0D9B7C37DB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b="10040"/>
          <a:stretch>
            <a:fillRect/>
          </a:stretch>
        </p:blipFill>
        <p:spPr bwMode="auto">
          <a:xfrm>
            <a:off x="1189038" y="1670050"/>
            <a:ext cx="8642350" cy="5553075"/>
          </a:xfrm>
          <a:prstGeom prst="rect">
            <a:avLst/>
          </a:prstGeom>
          <a:noFill/>
          <a:ln>
            <a:noFill/>
          </a:ln>
          <a:effectLst/>
          <a:extLst>
            <a:ext uri="{909E8E84-426E-40DD-AFC4-6F175D3DCCD1}">
              <a14:hiddenFill xmlns:a14="http://schemas.microsoft.com/office/drawing/2010/main">
                <a:blipFill dpi="0" rotWithShape="0">
                  <a:blip/>
                  <a:srcRect b="10040"/>
                  <a:stretch>
                    <a:fillRect/>
                  </a:stretch>
                </a:blip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9458" name="Rectangle 2">
            <a:extLst>
              <a:ext uri="{FF2B5EF4-FFF2-40B4-BE49-F238E27FC236}">
                <a16:creationId xmlns:a16="http://schemas.microsoft.com/office/drawing/2014/main" id="{4A98EFA9-5455-4D58-9A0A-D17885045A37}"/>
              </a:ext>
            </a:extLst>
          </p:cNvPr>
          <p:cNvSpPr>
            <a:spLocks noGrp="1" noChangeArrowheads="1"/>
          </p:cNvSpPr>
          <p:nvPr>
            <p:ph type="title"/>
          </p:nvPr>
        </p:nvSpPr>
        <p:spPr/>
        <p:txBody>
          <a:bodyPr/>
          <a:lstStyle/>
          <a:p>
            <a:r>
              <a:rPr lang="en-US" altLang="en-US"/>
              <a:t>Data Mining Tasks</a:t>
            </a:r>
          </a:p>
        </p:txBody>
      </p:sp>
      <p:sp>
        <p:nvSpPr>
          <p:cNvPr id="19459" name="Text Box 3">
            <a:extLst>
              <a:ext uri="{FF2B5EF4-FFF2-40B4-BE49-F238E27FC236}">
                <a16:creationId xmlns:a16="http://schemas.microsoft.com/office/drawing/2014/main" id="{AE5E9875-0BE6-4098-85EF-E804FE2792B9}"/>
              </a:ext>
            </a:extLst>
          </p:cNvPr>
          <p:cNvSpPr txBox="1">
            <a:spLocks noChangeArrowheads="1"/>
          </p:cNvSpPr>
          <p:nvPr/>
        </p:nvSpPr>
        <p:spPr bwMode="auto">
          <a:xfrm>
            <a:off x="7608888" y="3948113"/>
            <a:ext cx="1554162" cy="3540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59224" rIns="90000" bIns="45000"/>
          <a:lstStyle>
            <a:lvl1pPr>
              <a:tabLst>
                <a:tab pos="457200" algn="l"/>
                <a:tab pos="914400" algn="l"/>
                <a:tab pos="1371600" algn="l"/>
              </a:tabLst>
              <a:defRPr>
                <a:solidFill>
                  <a:srgbClr val="000000"/>
                </a:solidFill>
                <a:latin typeface="Arial" panose="020B0604020202020204" pitchFamily="34" charset="0"/>
                <a:cs typeface="DejaVu Sans" charset="0"/>
              </a:defRPr>
            </a:lvl1pPr>
            <a:lvl2pPr>
              <a:tabLst>
                <a:tab pos="457200" algn="l"/>
                <a:tab pos="914400" algn="l"/>
                <a:tab pos="1371600" algn="l"/>
              </a:tabLst>
              <a:defRPr>
                <a:solidFill>
                  <a:srgbClr val="000000"/>
                </a:solidFill>
                <a:latin typeface="Arial" panose="020B0604020202020204" pitchFamily="34" charset="0"/>
                <a:cs typeface="DejaVu Sans" charset="0"/>
              </a:defRPr>
            </a:lvl2pPr>
            <a:lvl3pPr>
              <a:tabLst>
                <a:tab pos="457200" algn="l"/>
                <a:tab pos="914400" algn="l"/>
                <a:tab pos="1371600" algn="l"/>
              </a:tabLst>
              <a:defRPr>
                <a:solidFill>
                  <a:srgbClr val="000000"/>
                </a:solidFill>
                <a:latin typeface="Arial" panose="020B0604020202020204" pitchFamily="34" charset="0"/>
                <a:cs typeface="DejaVu Sans" charset="0"/>
              </a:defRPr>
            </a:lvl3pPr>
            <a:lvl4pPr>
              <a:tabLst>
                <a:tab pos="457200" algn="l"/>
                <a:tab pos="914400" algn="l"/>
                <a:tab pos="1371600" algn="l"/>
              </a:tabLst>
              <a:defRPr>
                <a:solidFill>
                  <a:srgbClr val="000000"/>
                </a:solidFill>
                <a:latin typeface="Arial" panose="020B0604020202020204" pitchFamily="34" charset="0"/>
                <a:cs typeface="DejaVu Sans" charset="0"/>
              </a:defRPr>
            </a:lvl4pPr>
            <a:lvl5pPr>
              <a:tabLst>
                <a:tab pos="457200" algn="l"/>
                <a:tab pos="914400" algn="l"/>
                <a:tab pos="13716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9pPr>
          </a:lstStyle>
          <a:p>
            <a:r>
              <a:rPr lang="en-US" altLang="en-US" sz="1600"/>
              <a:t>Classification</a:t>
            </a:r>
          </a:p>
        </p:txBody>
      </p:sp>
      <p:sp>
        <p:nvSpPr>
          <p:cNvPr id="19460" name="Line 4">
            <a:extLst>
              <a:ext uri="{FF2B5EF4-FFF2-40B4-BE49-F238E27FC236}">
                <a16:creationId xmlns:a16="http://schemas.microsoft.com/office/drawing/2014/main" id="{5C516335-6249-468F-9AB7-6180FFC25B92}"/>
              </a:ext>
            </a:extLst>
          </p:cNvPr>
          <p:cNvSpPr>
            <a:spLocks noChangeShapeType="1"/>
          </p:cNvSpPr>
          <p:nvPr/>
        </p:nvSpPr>
        <p:spPr bwMode="auto">
          <a:xfrm>
            <a:off x="7475538" y="650875"/>
            <a:ext cx="1587" cy="1006475"/>
          </a:xfrm>
          <a:prstGeom prst="line">
            <a:avLst/>
          </a:prstGeom>
          <a:noFill/>
          <a:ln w="9525" cap="flat">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9461" name="Line 5">
            <a:extLst>
              <a:ext uri="{FF2B5EF4-FFF2-40B4-BE49-F238E27FC236}">
                <a16:creationId xmlns:a16="http://schemas.microsoft.com/office/drawing/2014/main" id="{EC9DA1CD-D92C-4A09-9335-76B493F29326}"/>
              </a:ext>
            </a:extLst>
          </p:cNvPr>
          <p:cNvSpPr>
            <a:spLocks noChangeShapeType="1"/>
          </p:cNvSpPr>
          <p:nvPr/>
        </p:nvSpPr>
        <p:spPr bwMode="auto">
          <a:xfrm flipH="1">
            <a:off x="7472363" y="1657350"/>
            <a:ext cx="1649412" cy="1588"/>
          </a:xfrm>
          <a:prstGeom prst="line">
            <a:avLst/>
          </a:prstGeom>
          <a:noFill/>
          <a:ln w="9525" cap="flat">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9462" name="Line 6">
            <a:extLst>
              <a:ext uri="{FF2B5EF4-FFF2-40B4-BE49-F238E27FC236}">
                <a16:creationId xmlns:a16="http://schemas.microsoft.com/office/drawing/2014/main" id="{B35FC7BF-203B-4FA7-8AA0-094C8A5ECF52}"/>
              </a:ext>
            </a:extLst>
          </p:cNvPr>
          <p:cNvSpPr>
            <a:spLocks noChangeShapeType="1"/>
          </p:cNvSpPr>
          <p:nvPr/>
        </p:nvSpPr>
        <p:spPr bwMode="auto">
          <a:xfrm flipV="1">
            <a:off x="7840663" y="833438"/>
            <a:ext cx="914400" cy="642937"/>
          </a:xfrm>
          <a:prstGeom prst="line">
            <a:avLst/>
          </a:prstGeom>
          <a:noFill/>
          <a:ln w="9525" cap="flat">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9463" name="Text Box 7">
            <a:extLst>
              <a:ext uri="{FF2B5EF4-FFF2-40B4-BE49-F238E27FC236}">
                <a16:creationId xmlns:a16="http://schemas.microsoft.com/office/drawing/2014/main" id="{7FA77994-1A7D-4186-8B32-52F389E62EFC}"/>
              </a:ext>
            </a:extLst>
          </p:cNvPr>
          <p:cNvSpPr txBox="1">
            <a:spLocks noChangeArrowheads="1"/>
          </p:cNvSpPr>
          <p:nvPr/>
        </p:nvSpPr>
        <p:spPr bwMode="auto">
          <a:xfrm>
            <a:off x="7716838" y="1000125"/>
            <a:ext cx="276225" cy="2746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56557" rIns="90000" bIns="45000"/>
          <a:lstStyle/>
          <a:p>
            <a:r>
              <a:rPr lang="en-US" altLang="en-US" sz="1300">
                <a:solidFill>
                  <a:srgbClr val="000000"/>
                </a:solidFill>
              </a:rPr>
              <a:t>+</a:t>
            </a:r>
          </a:p>
        </p:txBody>
      </p:sp>
      <p:sp>
        <p:nvSpPr>
          <p:cNvPr id="19464" name="Text Box 8">
            <a:extLst>
              <a:ext uri="{FF2B5EF4-FFF2-40B4-BE49-F238E27FC236}">
                <a16:creationId xmlns:a16="http://schemas.microsoft.com/office/drawing/2014/main" id="{84DA9680-D031-4C72-98CF-DAEA37F5603F}"/>
              </a:ext>
            </a:extLst>
          </p:cNvPr>
          <p:cNvSpPr txBox="1">
            <a:spLocks noChangeArrowheads="1"/>
          </p:cNvSpPr>
          <p:nvPr/>
        </p:nvSpPr>
        <p:spPr bwMode="auto">
          <a:xfrm>
            <a:off x="8293100" y="747713"/>
            <a:ext cx="276225" cy="2746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56557" rIns="90000" bIns="45000"/>
          <a:lstStyle/>
          <a:p>
            <a:r>
              <a:rPr lang="en-US" altLang="en-US" sz="1300">
                <a:solidFill>
                  <a:srgbClr val="000000"/>
                </a:solidFill>
              </a:rPr>
              <a:t>+</a:t>
            </a:r>
          </a:p>
        </p:txBody>
      </p:sp>
      <p:sp>
        <p:nvSpPr>
          <p:cNvPr id="19465" name="Text Box 9">
            <a:extLst>
              <a:ext uri="{FF2B5EF4-FFF2-40B4-BE49-F238E27FC236}">
                <a16:creationId xmlns:a16="http://schemas.microsoft.com/office/drawing/2014/main" id="{7FEE20F7-83F0-4394-B7DA-03F12F0C0DC5}"/>
              </a:ext>
            </a:extLst>
          </p:cNvPr>
          <p:cNvSpPr txBox="1">
            <a:spLocks noChangeArrowheads="1"/>
          </p:cNvSpPr>
          <p:nvPr/>
        </p:nvSpPr>
        <p:spPr bwMode="auto">
          <a:xfrm>
            <a:off x="8040688" y="855663"/>
            <a:ext cx="276225" cy="2746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56557" rIns="90000" bIns="45000"/>
          <a:lstStyle/>
          <a:p>
            <a:r>
              <a:rPr lang="en-US" altLang="en-US" sz="1300">
                <a:solidFill>
                  <a:srgbClr val="000000"/>
                </a:solidFill>
              </a:rPr>
              <a:t>+</a:t>
            </a:r>
          </a:p>
        </p:txBody>
      </p:sp>
      <p:sp>
        <p:nvSpPr>
          <p:cNvPr id="19466" name="Text Box 10">
            <a:extLst>
              <a:ext uri="{FF2B5EF4-FFF2-40B4-BE49-F238E27FC236}">
                <a16:creationId xmlns:a16="http://schemas.microsoft.com/office/drawing/2014/main" id="{116624C1-3E88-41F6-9C0B-714D81375592}"/>
              </a:ext>
            </a:extLst>
          </p:cNvPr>
          <p:cNvSpPr txBox="1">
            <a:spLocks noChangeArrowheads="1"/>
          </p:cNvSpPr>
          <p:nvPr/>
        </p:nvSpPr>
        <p:spPr bwMode="auto">
          <a:xfrm>
            <a:off x="8113713" y="928688"/>
            <a:ext cx="276225" cy="2746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56557" rIns="90000" bIns="45000"/>
          <a:lstStyle/>
          <a:p>
            <a:r>
              <a:rPr lang="en-US" altLang="en-US" sz="1300">
                <a:solidFill>
                  <a:srgbClr val="000000"/>
                </a:solidFill>
              </a:rPr>
              <a:t>+</a:t>
            </a:r>
          </a:p>
        </p:txBody>
      </p:sp>
      <p:sp>
        <p:nvSpPr>
          <p:cNvPr id="19467" name="Text Box 11">
            <a:extLst>
              <a:ext uri="{FF2B5EF4-FFF2-40B4-BE49-F238E27FC236}">
                <a16:creationId xmlns:a16="http://schemas.microsoft.com/office/drawing/2014/main" id="{AEA6CE57-93F5-41F0-90C8-46D5922E3DA8}"/>
              </a:ext>
            </a:extLst>
          </p:cNvPr>
          <p:cNvSpPr txBox="1">
            <a:spLocks noChangeArrowheads="1"/>
          </p:cNvSpPr>
          <p:nvPr/>
        </p:nvSpPr>
        <p:spPr bwMode="auto">
          <a:xfrm>
            <a:off x="8185150" y="820738"/>
            <a:ext cx="276225" cy="2746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56557" rIns="90000" bIns="45000"/>
          <a:lstStyle/>
          <a:p>
            <a:r>
              <a:rPr lang="en-US" altLang="en-US" sz="1300">
                <a:solidFill>
                  <a:srgbClr val="000000"/>
                </a:solidFill>
              </a:rPr>
              <a:t>+</a:t>
            </a:r>
          </a:p>
        </p:txBody>
      </p:sp>
      <p:sp>
        <p:nvSpPr>
          <p:cNvPr id="19468" name="Text Box 12">
            <a:extLst>
              <a:ext uri="{FF2B5EF4-FFF2-40B4-BE49-F238E27FC236}">
                <a16:creationId xmlns:a16="http://schemas.microsoft.com/office/drawing/2014/main" id="{58D998EA-35A2-448E-9441-C95F6AE528FD}"/>
              </a:ext>
            </a:extLst>
          </p:cNvPr>
          <p:cNvSpPr txBox="1">
            <a:spLocks noChangeArrowheads="1"/>
          </p:cNvSpPr>
          <p:nvPr/>
        </p:nvSpPr>
        <p:spPr bwMode="auto">
          <a:xfrm>
            <a:off x="7932738" y="1071563"/>
            <a:ext cx="276225" cy="2746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56557" rIns="90000" bIns="45000"/>
          <a:lstStyle/>
          <a:p>
            <a:r>
              <a:rPr lang="en-US" altLang="en-US" sz="1300">
                <a:solidFill>
                  <a:srgbClr val="000000"/>
                </a:solidFill>
              </a:rPr>
              <a:t>+</a:t>
            </a:r>
          </a:p>
        </p:txBody>
      </p:sp>
      <p:sp>
        <p:nvSpPr>
          <p:cNvPr id="19469" name="Text Box 13">
            <a:extLst>
              <a:ext uri="{FF2B5EF4-FFF2-40B4-BE49-F238E27FC236}">
                <a16:creationId xmlns:a16="http://schemas.microsoft.com/office/drawing/2014/main" id="{59628A90-E62F-4AEB-B870-ABA3157C57DC}"/>
              </a:ext>
            </a:extLst>
          </p:cNvPr>
          <p:cNvSpPr txBox="1">
            <a:spLocks noChangeArrowheads="1"/>
          </p:cNvSpPr>
          <p:nvPr/>
        </p:nvSpPr>
        <p:spPr bwMode="auto">
          <a:xfrm>
            <a:off x="7861300" y="1144588"/>
            <a:ext cx="276225" cy="2746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56557" rIns="90000" bIns="45000"/>
          <a:lstStyle/>
          <a:p>
            <a:r>
              <a:rPr lang="en-US" altLang="en-US" sz="1300">
                <a:solidFill>
                  <a:srgbClr val="000000"/>
                </a:solidFill>
              </a:rPr>
              <a:t>+</a:t>
            </a:r>
          </a:p>
        </p:txBody>
      </p:sp>
      <p:sp>
        <p:nvSpPr>
          <p:cNvPr id="19470" name="Text Box 14">
            <a:extLst>
              <a:ext uri="{FF2B5EF4-FFF2-40B4-BE49-F238E27FC236}">
                <a16:creationId xmlns:a16="http://schemas.microsoft.com/office/drawing/2014/main" id="{D75697F9-7604-437F-85D2-ABD0F64AC961}"/>
              </a:ext>
            </a:extLst>
          </p:cNvPr>
          <p:cNvSpPr txBox="1">
            <a:spLocks noChangeArrowheads="1"/>
          </p:cNvSpPr>
          <p:nvPr/>
        </p:nvSpPr>
        <p:spPr bwMode="auto">
          <a:xfrm>
            <a:off x="8474075" y="747713"/>
            <a:ext cx="276225" cy="2746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56557" rIns="90000" bIns="45000"/>
          <a:lstStyle/>
          <a:p>
            <a:r>
              <a:rPr lang="en-US" altLang="en-US" sz="1300">
                <a:solidFill>
                  <a:srgbClr val="000000"/>
                </a:solidFill>
              </a:rPr>
              <a:t>+</a:t>
            </a:r>
          </a:p>
        </p:txBody>
      </p:sp>
      <p:sp>
        <p:nvSpPr>
          <p:cNvPr id="19471" name="Text Box 15">
            <a:extLst>
              <a:ext uri="{FF2B5EF4-FFF2-40B4-BE49-F238E27FC236}">
                <a16:creationId xmlns:a16="http://schemas.microsoft.com/office/drawing/2014/main" id="{39713A51-6A5B-433C-A05A-1A06B80897B6}"/>
              </a:ext>
            </a:extLst>
          </p:cNvPr>
          <p:cNvSpPr txBox="1">
            <a:spLocks noChangeArrowheads="1"/>
          </p:cNvSpPr>
          <p:nvPr/>
        </p:nvSpPr>
        <p:spPr bwMode="auto">
          <a:xfrm>
            <a:off x="8148638" y="1108075"/>
            <a:ext cx="276225" cy="2746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56557" rIns="90000" bIns="45000"/>
          <a:lstStyle/>
          <a:p>
            <a:r>
              <a:rPr lang="en-US" altLang="en-US" sz="1300">
                <a:solidFill>
                  <a:srgbClr val="000000"/>
                </a:solidFill>
              </a:rPr>
              <a:t>+</a:t>
            </a:r>
          </a:p>
        </p:txBody>
      </p:sp>
      <p:sp>
        <p:nvSpPr>
          <p:cNvPr id="19472" name="Text Box 16">
            <a:extLst>
              <a:ext uri="{FF2B5EF4-FFF2-40B4-BE49-F238E27FC236}">
                <a16:creationId xmlns:a16="http://schemas.microsoft.com/office/drawing/2014/main" id="{25C49F54-187A-422A-ACA2-DD9E168719D9}"/>
              </a:ext>
            </a:extLst>
          </p:cNvPr>
          <p:cNvSpPr txBox="1">
            <a:spLocks noChangeArrowheads="1"/>
          </p:cNvSpPr>
          <p:nvPr/>
        </p:nvSpPr>
        <p:spPr bwMode="auto">
          <a:xfrm>
            <a:off x="8364538" y="963613"/>
            <a:ext cx="276225" cy="2746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56557" rIns="90000" bIns="45000"/>
          <a:lstStyle/>
          <a:p>
            <a:r>
              <a:rPr lang="en-US" altLang="en-US" sz="1300">
                <a:solidFill>
                  <a:srgbClr val="000000"/>
                </a:solidFill>
              </a:rPr>
              <a:t>+</a:t>
            </a:r>
          </a:p>
        </p:txBody>
      </p:sp>
      <p:sp>
        <p:nvSpPr>
          <p:cNvPr id="19473" name="Text Box 17">
            <a:extLst>
              <a:ext uri="{FF2B5EF4-FFF2-40B4-BE49-F238E27FC236}">
                <a16:creationId xmlns:a16="http://schemas.microsoft.com/office/drawing/2014/main" id="{CAF2E3DE-2856-4F30-9D08-F0B55A590102}"/>
              </a:ext>
            </a:extLst>
          </p:cNvPr>
          <p:cNvSpPr txBox="1">
            <a:spLocks noChangeArrowheads="1"/>
          </p:cNvSpPr>
          <p:nvPr/>
        </p:nvSpPr>
        <p:spPr bwMode="auto">
          <a:xfrm>
            <a:off x="8005763" y="1252538"/>
            <a:ext cx="276225" cy="2746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56557" rIns="90000" bIns="45000"/>
          <a:lstStyle/>
          <a:p>
            <a:r>
              <a:rPr lang="en-US" altLang="en-US" sz="1300">
                <a:solidFill>
                  <a:srgbClr val="000000"/>
                </a:solidFill>
              </a:rPr>
              <a:t>+</a:t>
            </a:r>
          </a:p>
        </p:txBody>
      </p:sp>
      <p:sp>
        <p:nvSpPr>
          <p:cNvPr id="19474" name="Text Box 18">
            <a:extLst>
              <a:ext uri="{FF2B5EF4-FFF2-40B4-BE49-F238E27FC236}">
                <a16:creationId xmlns:a16="http://schemas.microsoft.com/office/drawing/2014/main" id="{597E80E6-7426-475F-9265-4DB4A36F150F}"/>
              </a:ext>
            </a:extLst>
          </p:cNvPr>
          <p:cNvSpPr txBox="1">
            <a:spLocks noChangeArrowheads="1"/>
          </p:cNvSpPr>
          <p:nvPr/>
        </p:nvSpPr>
        <p:spPr bwMode="auto">
          <a:xfrm>
            <a:off x="8437563" y="1071563"/>
            <a:ext cx="276225" cy="2746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56557" rIns="90000" bIns="45000"/>
          <a:lstStyle/>
          <a:p>
            <a:r>
              <a:rPr lang="en-US" altLang="en-US" sz="1300">
                <a:solidFill>
                  <a:srgbClr val="000000"/>
                </a:solidFill>
              </a:rPr>
              <a:t>+</a:t>
            </a:r>
          </a:p>
        </p:txBody>
      </p:sp>
      <p:sp>
        <p:nvSpPr>
          <p:cNvPr id="19475" name="Text Box 19">
            <a:extLst>
              <a:ext uri="{FF2B5EF4-FFF2-40B4-BE49-F238E27FC236}">
                <a16:creationId xmlns:a16="http://schemas.microsoft.com/office/drawing/2014/main" id="{FF55D4D8-8F4B-41BA-AD71-FF593304BA14}"/>
              </a:ext>
            </a:extLst>
          </p:cNvPr>
          <p:cNvSpPr txBox="1">
            <a:spLocks noChangeArrowheads="1"/>
          </p:cNvSpPr>
          <p:nvPr/>
        </p:nvSpPr>
        <p:spPr bwMode="auto">
          <a:xfrm>
            <a:off x="8545513" y="676275"/>
            <a:ext cx="276225" cy="2746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56557" rIns="90000" bIns="45000"/>
          <a:lstStyle/>
          <a:p>
            <a:r>
              <a:rPr lang="en-US" altLang="en-US" sz="1300">
                <a:solidFill>
                  <a:srgbClr val="000000"/>
                </a:solidFill>
              </a:rPr>
              <a:t>+</a:t>
            </a:r>
          </a:p>
        </p:txBody>
      </p:sp>
      <p:sp>
        <p:nvSpPr>
          <p:cNvPr id="19476" name="Text Box 20">
            <a:extLst>
              <a:ext uri="{FF2B5EF4-FFF2-40B4-BE49-F238E27FC236}">
                <a16:creationId xmlns:a16="http://schemas.microsoft.com/office/drawing/2014/main" id="{0A0D4624-154B-4E6C-B86D-D4DA9FBA7250}"/>
              </a:ext>
            </a:extLst>
          </p:cNvPr>
          <p:cNvSpPr txBox="1">
            <a:spLocks noChangeArrowheads="1"/>
          </p:cNvSpPr>
          <p:nvPr/>
        </p:nvSpPr>
        <p:spPr bwMode="auto">
          <a:xfrm>
            <a:off x="7969250" y="1360488"/>
            <a:ext cx="276225" cy="2746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56557" rIns="90000" bIns="45000"/>
          <a:lstStyle/>
          <a:p>
            <a:r>
              <a:rPr lang="en-US" altLang="en-US" sz="1300">
                <a:solidFill>
                  <a:srgbClr val="000000"/>
                </a:solidFill>
              </a:rPr>
              <a:t>+</a:t>
            </a:r>
          </a:p>
        </p:txBody>
      </p:sp>
      <p:sp>
        <p:nvSpPr>
          <p:cNvPr id="19477" name="Text Box 21">
            <a:extLst>
              <a:ext uri="{FF2B5EF4-FFF2-40B4-BE49-F238E27FC236}">
                <a16:creationId xmlns:a16="http://schemas.microsoft.com/office/drawing/2014/main" id="{1F86A1A4-000F-44E8-A732-4B89AD476774}"/>
              </a:ext>
            </a:extLst>
          </p:cNvPr>
          <p:cNvSpPr txBox="1">
            <a:spLocks noChangeArrowheads="1"/>
          </p:cNvSpPr>
          <p:nvPr/>
        </p:nvSpPr>
        <p:spPr bwMode="auto">
          <a:xfrm>
            <a:off x="7694613" y="1708150"/>
            <a:ext cx="1554162" cy="3540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59224" rIns="90000" bIns="45000"/>
          <a:lstStyle>
            <a:lvl1pPr>
              <a:tabLst>
                <a:tab pos="457200" algn="l"/>
                <a:tab pos="914400" algn="l"/>
                <a:tab pos="1371600" algn="l"/>
              </a:tabLst>
              <a:defRPr>
                <a:solidFill>
                  <a:srgbClr val="000000"/>
                </a:solidFill>
                <a:latin typeface="Arial" panose="020B0604020202020204" pitchFamily="34" charset="0"/>
                <a:cs typeface="DejaVu Sans" charset="0"/>
              </a:defRPr>
            </a:lvl1pPr>
            <a:lvl2pPr>
              <a:tabLst>
                <a:tab pos="457200" algn="l"/>
                <a:tab pos="914400" algn="l"/>
                <a:tab pos="1371600" algn="l"/>
              </a:tabLst>
              <a:defRPr>
                <a:solidFill>
                  <a:srgbClr val="000000"/>
                </a:solidFill>
                <a:latin typeface="Arial" panose="020B0604020202020204" pitchFamily="34" charset="0"/>
                <a:cs typeface="DejaVu Sans" charset="0"/>
              </a:defRPr>
            </a:lvl2pPr>
            <a:lvl3pPr>
              <a:tabLst>
                <a:tab pos="457200" algn="l"/>
                <a:tab pos="914400" algn="l"/>
                <a:tab pos="1371600" algn="l"/>
              </a:tabLst>
              <a:defRPr>
                <a:solidFill>
                  <a:srgbClr val="000000"/>
                </a:solidFill>
                <a:latin typeface="Arial" panose="020B0604020202020204" pitchFamily="34" charset="0"/>
                <a:cs typeface="DejaVu Sans" charset="0"/>
              </a:defRPr>
            </a:lvl3pPr>
            <a:lvl4pPr>
              <a:tabLst>
                <a:tab pos="457200" algn="l"/>
                <a:tab pos="914400" algn="l"/>
                <a:tab pos="1371600" algn="l"/>
              </a:tabLst>
              <a:defRPr>
                <a:solidFill>
                  <a:srgbClr val="000000"/>
                </a:solidFill>
                <a:latin typeface="Arial" panose="020B0604020202020204" pitchFamily="34" charset="0"/>
                <a:cs typeface="DejaVu Sans" charset="0"/>
              </a:defRPr>
            </a:lvl4pPr>
            <a:lvl5pPr>
              <a:tabLst>
                <a:tab pos="457200" algn="l"/>
                <a:tab pos="914400" algn="l"/>
                <a:tab pos="13716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9pPr>
          </a:lstStyle>
          <a:p>
            <a:r>
              <a:rPr lang="en-US" altLang="en-US" sz="1600"/>
              <a:t>Regression</a:t>
            </a:r>
          </a:p>
        </p:txBody>
      </p:sp>
      <p:sp>
        <p:nvSpPr>
          <p:cNvPr id="19478" name="Oval 22">
            <a:extLst>
              <a:ext uri="{FF2B5EF4-FFF2-40B4-BE49-F238E27FC236}">
                <a16:creationId xmlns:a16="http://schemas.microsoft.com/office/drawing/2014/main" id="{F4DFEF41-E1A1-446E-8DEA-B19500FEA269}"/>
              </a:ext>
            </a:extLst>
          </p:cNvPr>
          <p:cNvSpPr>
            <a:spLocks noChangeArrowheads="1"/>
          </p:cNvSpPr>
          <p:nvPr/>
        </p:nvSpPr>
        <p:spPr bwMode="auto">
          <a:xfrm>
            <a:off x="822325" y="1463675"/>
            <a:ext cx="3409950" cy="2743200"/>
          </a:xfrm>
          <a:prstGeom prst="ellipse">
            <a:avLst/>
          </a:prstGeom>
          <a:solidFill>
            <a:srgbClr val="FF0000">
              <a:alpha val="9999"/>
            </a:srgbClr>
          </a:solidFill>
          <a:ln w="36720" cap="flat">
            <a:solidFill>
              <a:srgbClr val="FF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Tree>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1">
            <a:extLst>
              <a:ext uri="{FF2B5EF4-FFF2-40B4-BE49-F238E27FC236}">
                <a16:creationId xmlns:a16="http://schemas.microsoft.com/office/drawing/2014/main" id="{1DA32045-9C89-4EDF-B133-335498D1779C}"/>
              </a:ext>
            </a:extLst>
          </p:cNvPr>
          <p:cNvSpPr>
            <a:spLocks noGrp="1" noChangeArrowheads="1"/>
          </p:cNvSpPr>
          <p:nvPr>
            <p:ph type="title"/>
          </p:nvPr>
        </p:nvSpPr>
        <p:spPr/>
        <p:txBody>
          <a:bodyPr/>
          <a:lstStyle/>
          <a:p>
            <a:r>
              <a:rPr lang="en-US" altLang="en-US"/>
              <a:t>Clustering</a:t>
            </a:r>
          </a:p>
        </p:txBody>
      </p:sp>
      <p:sp>
        <p:nvSpPr>
          <p:cNvPr id="3" name="Content Placeholder 2">
            <a:extLst>
              <a:ext uri="{FF2B5EF4-FFF2-40B4-BE49-F238E27FC236}">
                <a16:creationId xmlns:a16="http://schemas.microsoft.com/office/drawing/2014/main" id="{5036FB39-6BE1-44CC-9A5F-DA739061CEAE}"/>
              </a:ext>
            </a:extLst>
          </p:cNvPr>
          <p:cNvSpPr>
            <a:spLocks noGrp="1"/>
          </p:cNvSpPr>
          <p:nvPr>
            <p:ph idx="1"/>
          </p:nvPr>
        </p:nvSpPr>
        <p:spPr>
          <a:xfrm>
            <a:off x="693043" y="1763711"/>
            <a:ext cx="8694539" cy="1866903"/>
          </a:xfrm>
        </p:spPr>
        <p:txBody>
          <a:bodyPr>
            <a:normAutofit lnSpcReduction="10000"/>
          </a:bodyPr>
          <a:lstStyle/>
          <a:p>
            <a:pPr marL="0" indent="0">
              <a:buNone/>
            </a:pPr>
            <a:r>
              <a:rPr lang="en-US" altLang="en-US" dirty="0"/>
              <a:t>Group points such that</a:t>
            </a:r>
          </a:p>
          <a:p>
            <a:pPr lvl="1"/>
            <a:r>
              <a:rPr lang="en-US" altLang="en-US" dirty="0"/>
              <a:t>Data points in one cluster are more similar to one another.</a:t>
            </a:r>
          </a:p>
          <a:p>
            <a:pPr lvl="1"/>
            <a:r>
              <a:rPr lang="en-US" altLang="en-US" dirty="0"/>
              <a:t>Data points in separate clusters are less similar to one another.</a:t>
            </a:r>
          </a:p>
          <a:p>
            <a:endParaRPr lang="en-US" altLang="en-US" dirty="0"/>
          </a:p>
          <a:p>
            <a:pPr marL="0" indent="0">
              <a:buNone/>
            </a:pPr>
            <a:r>
              <a:rPr lang="en-US" altLang="en-US" dirty="0"/>
              <a:t>Ideal grouping is not known → Unsupervised Learning</a:t>
            </a:r>
          </a:p>
        </p:txBody>
      </p:sp>
      <p:sp>
        <p:nvSpPr>
          <p:cNvPr id="20482" name="Text Box 2">
            <a:extLst>
              <a:ext uri="{FF2B5EF4-FFF2-40B4-BE49-F238E27FC236}">
                <a16:creationId xmlns:a16="http://schemas.microsoft.com/office/drawing/2014/main" id="{C5FFD187-B16D-4EC2-92BD-E5F39F8D37F2}"/>
              </a:ext>
            </a:extLst>
          </p:cNvPr>
          <p:cNvSpPr txBox="1">
            <a:spLocks noChangeArrowheads="1"/>
          </p:cNvSpPr>
          <p:nvPr/>
        </p:nvSpPr>
        <p:spPr bwMode="auto">
          <a:xfrm>
            <a:off x="752475" y="7018338"/>
            <a:ext cx="5266035" cy="40229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marL="166688" indent="-166688">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9pPr>
          </a:lstStyle>
          <a:p>
            <a:pPr>
              <a:lnSpc>
                <a:spcPct val="100000"/>
              </a:lnSpc>
              <a:spcBef>
                <a:spcPts val="500"/>
              </a:spcBef>
              <a:buClr>
                <a:srgbClr val="00C0C0"/>
              </a:buClr>
              <a:buFont typeface="Monotype Sorts" charset="2"/>
              <a:buNone/>
            </a:pPr>
            <a:r>
              <a:rPr lang="en-US" altLang="en-US" sz="2000" dirty="0">
                <a:latin typeface="+mn-lt"/>
              </a:rPr>
              <a:t>Euclidean distance based clustering in 3-D space.</a:t>
            </a:r>
          </a:p>
        </p:txBody>
      </p:sp>
      <p:sp>
        <p:nvSpPr>
          <p:cNvPr id="20483" name="Text Box 3">
            <a:extLst>
              <a:ext uri="{FF2B5EF4-FFF2-40B4-BE49-F238E27FC236}">
                <a16:creationId xmlns:a16="http://schemas.microsoft.com/office/drawing/2014/main" id="{46DF25D0-33A5-4A29-BE00-3770749A08F9}"/>
              </a:ext>
            </a:extLst>
          </p:cNvPr>
          <p:cNvSpPr txBox="1">
            <a:spLocks noChangeArrowheads="1"/>
          </p:cNvSpPr>
          <p:nvPr/>
        </p:nvSpPr>
        <p:spPr bwMode="auto">
          <a:xfrm>
            <a:off x="877494" y="3671888"/>
            <a:ext cx="2151849" cy="583321"/>
          </a:xfrm>
          <a:prstGeom prst="rect">
            <a:avLst/>
          </a:prstGeom>
          <a:solidFill>
            <a:srgbClr val="CFE7F5">
              <a:alpha val="9999"/>
            </a:srgbClr>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5000" rIns="90000" bIns="450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9pPr>
          </a:lstStyle>
          <a:p>
            <a:pPr algn="ctr">
              <a:lnSpc>
                <a:spcPct val="100000"/>
              </a:lnSpc>
              <a:buClrTx/>
            </a:pPr>
            <a:r>
              <a:rPr lang="en-US" altLang="en-US" sz="1600" dirty="0" err="1">
                <a:latin typeface="Open Sans" pitchFamily="32" charset="0"/>
              </a:rPr>
              <a:t>Intracluster</a:t>
            </a:r>
            <a:r>
              <a:rPr lang="en-US" altLang="en-US" sz="1600" dirty="0">
                <a:latin typeface="Open Sans" pitchFamily="32" charset="0"/>
              </a:rPr>
              <a:t> distances</a:t>
            </a:r>
          </a:p>
          <a:p>
            <a:pPr algn="ctr">
              <a:lnSpc>
                <a:spcPct val="100000"/>
              </a:lnSpc>
              <a:buClrTx/>
              <a:buFontTx/>
              <a:buNone/>
            </a:pPr>
            <a:r>
              <a:rPr lang="en-US" altLang="en-US" sz="1600" dirty="0">
                <a:latin typeface="Open Sans" pitchFamily="32" charset="0"/>
              </a:rPr>
              <a:t>are minimized</a:t>
            </a:r>
          </a:p>
        </p:txBody>
      </p:sp>
      <p:sp>
        <p:nvSpPr>
          <p:cNvPr id="20484" name="Text Box 4">
            <a:extLst>
              <a:ext uri="{FF2B5EF4-FFF2-40B4-BE49-F238E27FC236}">
                <a16:creationId xmlns:a16="http://schemas.microsoft.com/office/drawing/2014/main" id="{0E481FC8-21A5-43BC-B1F3-C64842C466D8}"/>
              </a:ext>
            </a:extLst>
          </p:cNvPr>
          <p:cNvSpPr txBox="1">
            <a:spLocks noChangeArrowheads="1"/>
          </p:cNvSpPr>
          <p:nvPr/>
        </p:nvSpPr>
        <p:spPr bwMode="auto">
          <a:xfrm>
            <a:off x="7161213" y="3706813"/>
            <a:ext cx="2209800" cy="577850"/>
          </a:xfrm>
          <a:prstGeom prst="rect">
            <a:avLst/>
          </a:prstGeom>
          <a:solidFill>
            <a:srgbClr val="CFE7F5">
              <a:alpha val="9999"/>
            </a:srgbClr>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5000" rIns="90000" bIns="450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9pPr>
          </a:lstStyle>
          <a:p>
            <a:pPr algn="ctr">
              <a:lnSpc>
                <a:spcPct val="100000"/>
              </a:lnSpc>
              <a:buClrTx/>
              <a:buFontTx/>
              <a:buNone/>
            </a:pPr>
            <a:r>
              <a:rPr lang="en-US" altLang="en-US" sz="1600">
                <a:latin typeface="Open Sans" pitchFamily="32" charset="0"/>
              </a:rPr>
              <a:t>Intercluster distances</a:t>
            </a:r>
          </a:p>
          <a:p>
            <a:pPr algn="ctr">
              <a:lnSpc>
                <a:spcPct val="100000"/>
              </a:lnSpc>
              <a:buClrTx/>
              <a:buFontTx/>
              <a:buNone/>
            </a:pPr>
            <a:r>
              <a:rPr lang="en-US" altLang="en-US" sz="1600">
                <a:latin typeface="Open Sans" pitchFamily="32" charset="0"/>
              </a:rPr>
              <a:t>are maximized</a:t>
            </a:r>
          </a:p>
        </p:txBody>
      </p:sp>
      <p:grpSp>
        <p:nvGrpSpPr>
          <p:cNvPr id="20485" name="Group 5">
            <a:extLst>
              <a:ext uri="{FF2B5EF4-FFF2-40B4-BE49-F238E27FC236}">
                <a16:creationId xmlns:a16="http://schemas.microsoft.com/office/drawing/2014/main" id="{2D38C702-84E2-4688-BA79-03CB8BE78F7B}"/>
              </a:ext>
            </a:extLst>
          </p:cNvPr>
          <p:cNvGrpSpPr>
            <a:grpSpLocks/>
          </p:cNvGrpSpPr>
          <p:nvPr/>
        </p:nvGrpSpPr>
        <p:grpSpPr bwMode="auto">
          <a:xfrm>
            <a:off x="3611563" y="3779838"/>
            <a:ext cx="3357562" cy="2949575"/>
            <a:chOff x="2275" y="2381"/>
            <a:chExt cx="2115" cy="1858"/>
          </a:xfrm>
        </p:grpSpPr>
        <p:sp>
          <p:nvSpPr>
            <p:cNvPr id="20486" name="Line 6">
              <a:extLst>
                <a:ext uri="{FF2B5EF4-FFF2-40B4-BE49-F238E27FC236}">
                  <a16:creationId xmlns:a16="http://schemas.microsoft.com/office/drawing/2014/main" id="{036A1C27-217F-4318-AD28-446E68E34226}"/>
                </a:ext>
              </a:extLst>
            </p:cNvPr>
            <p:cNvSpPr>
              <a:spLocks noChangeShapeType="1"/>
            </p:cNvSpPr>
            <p:nvPr/>
          </p:nvSpPr>
          <p:spPr bwMode="auto">
            <a:xfrm>
              <a:off x="2910" y="2381"/>
              <a:ext cx="0" cy="1269"/>
            </a:xfrm>
            <a:prstGeom prst="line">
              <a:avLst/>
            </a:prstGeom>
            <a:noFill/>
            <a:ln w="9360" cap="flat">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0487" name="Line 7">
              <a:extLst>
                <a:ext uri="{FF2B5EF4-FFF2-40B4-BE49-F238E27FC236}">
                  <a16:creationId xmlns:a16="http://schemas.microsoft.com/office/drawing/2014/main" id="{A2990934-C5E8-47E4-8343-3FBB918F5D16}"/>
                </a:ext>
              </a:extLst>
            </p:cNvPr>
            <p:cNvSpPr>
              <a:spLocks noChangeShapeType="1"/>
            </p:cNvSpPr>
            <p:nvPr/>
          </p:nvSpPr>
          <p:spPr bwMode="auto">
            <a:xfrm>
              <a:off x="2910" y="3651"/>
              <a:ext cx="1480" cy="0"/>
            </a:xfrm>
            <a:prstGeom prst="line">
              <a:avLst/>
            </a:prstGeom>
            <a:noFill/>
            <a:ln w="9360" cap="flat">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0488" name="Freeform 8">
              <a:extLst>
                <a:ext uri="{FF2B5EF4-FFF2-40B4-BE49-F238E27FC236}">
                  <a16:creationId xmlns:a16="http://schemas.microsoft.com/office/drawing/2014/main" id="{06381DF2-A602-498C-BE3E-5E1D65A490D5}"/>
                </a:ext>
              </a:extLst>
            </p:cNvPr>
            <p:cNvSpPr>
              <a:spLocks noChangeArrowheads="1"/>
            </p:cNvSpPr>
            <p:nvPr/>
          </p:nvSpPr>
          <p:spPr bwMode="auto">
            <a:xfrm>
              <a:off x="2348" y="3651"/>
              <a:ext cx="561" cy="589"/>
            </a:xfrm>
            <a:custGeom>
              <a:avLst/>
              <a:gdLst>
                <a:gd name="T0" fmla="*/ 510 w 510"/>
                <a:gd name="T1" fmla="*/ 0 h 535"/>
                <a:gd name="T2" fmla="*/ 0 w 510"/>
                <a:gd name="T3" fmla="*/ 535 h 535"/>
              </a:gdLst>
              <a:ahLst/>
              <a:cxnLst>
                <a:cxn ang="0">
                  <a:pos x="T0" y="T1"/>
                </a:cxn>
                <a:cxn ang="0">
                  <a:pos x="T2" y="T3"/>
                </a:cxn>
              </a:cxnLst>
              <a:rect l="0" t="0" r="r" b="b"/>
              <a:pathLst>
                <a:path w="510" h="535">
                  <a:moveTo>
                    <a:pt x="510" y="0"/>
                  </a:moveTo>
                  <a:lnTo>
                    <a:pt x="0" y="535"/>
                  </a:lnTo>
                </a:path>
              </a:pathLst>
            </a:custGeom>
            <a:noFill/>
            <a:ln w="9360" cap="flat">
              <a:solidFill>
                <a:srgbClr val="0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489" name="AutoShape 9">
              <a:extLst>
                <a:ext uri="{FF2B5EF4-FFF2-40B4-BE49-F238E27FC236}">
                  <a16:creationId xmlns:a16="http://schemas.microsoft.com/office/drawing/2014/main" id="{3633B9D8-ACA4-4956-9FEA-FA4A73D4651B}"/>
                </a:ext>
              </a:extLst>
            </p:cNvPr>
            <p:cNvSpPr>
              <a:spLocks noChangeArrowheads="1"/>
            </p:cNvSpPr>
            <p:nvPr/>
          </p:nvSpPr>
          <p:spPr bwMode="auto">
            <a:xfrm>
              <a:off x="3492" y="2751"/>
              <a:ext cx="105" cy="104"/>
            </a:xfrm>
            <a:prstGeom prst="octagon">
              <a:avLst>
                <a:gd name="adj" fmla="val 23148"/>
              </a:avLst>
            </a:prstGeom>
            <a:solidFill>
              <a:srgbClr val="FF00FF"/>
            </a:solidFill>
            <a:ln w="9360" cap="flat">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490" name="AutoShape 10">
              <a:extLst>
                <a:ext uri="{FF2B5EF4-FFF2-40B4-BE49-F238E27FC236}">
                  <a16:creationId xmlns:a16="http://schemas.microsoft.com/office/drawing/2014/main" id="{2BAE2D44-03DB-410D-B4D8-8CB5B75C9017}"/>
                </a:ext>
              </a:extLst>
            </p:cNvPr>
            <p:cNvSpPr>
              <a:spLocks noChangeArrowheads="1"/>
            </p:cNvSpPr>
            <p:nvPr/>
          </p:nvSpPr>
          <p:spPr bwMode="auto">
            <a:xfrm>
              <a:off x="3651" y="2751"/>
              <a:ext cx="105" cy="104"/>
            </a:xfrm>
            <a:prstGeom prst="octagon">
              <a:avLst>
                <a:gd name="adj" fmla="val 23148"/>
              </a:avLst>
            </a:prstGeom>
            <a:solidFill>
              <a:srgbClr val="FF00FF"/>
            </a:solidFill>
            <a:ln w="9360" cap="flat">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491" name="AutoShape 11">
              <a:extLst>
                <a:ext uri="{FF2B5EF4-FFF2-40B4-BE49-F238E27FC236}">
                  <a16:creationId xmlns:a16="http://schemas.microsoft.com/office/drawing/2014/main" id="{7B2FEE52-03F8-4399-8A6C-9A7623BEE4C0}"/>
                </a:ext>
              </a:extLst>
            </p:cNvPr>
            <p:cNvSpPr>
              <a:spLocks noChangeArrowheads="1"/>
            </p:cNvSpPr>
            <p:nvPr/>
          </p:nvSpPr>
          <p:spPr bwMode="auto">
            <a:xfrm>
              <a:off x="3598" y="2593"/>
              <a:ext cx="104" cy="104"/>
            </a:xfrm>
            <a:prstGeom prst="octagon">
              <a:avLst>
                <a:gd name="adj" fmla="val 23148"/>
              </a:avLst>
            </a:prstGeom>
            <a:solidFill>
              <a:srgbClr val="FF00FF"/>
            </a:solidFill>
            <a:ln w="9360" cap="flat">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492" name="AutoShape 12">
              <a:extLst>
                <a:ext uri="{FF2B5EF4-FFF2-40B4-BE49-F238E27FC236}">
                  <a16:creationId xmlns:a16="http://schemas.microsoft.com/office/drawing/2014/main" id="{8EE4735B-B3F9-4C3A-96C4-F5BF33BDE318}"/>
                </a:ext>
              </a:extLst>
            </p:cNvPr>
            <p:cNvSpPr>
              <a:spLocks noChangeArrowheads="1"/>
            </p:cNvSpPr>
            <p:nvPr/>
          </p:nvSpPr>
          <p:spPr bwMode="auto">
            <a:xfrm>
              <a:off x="3598" y="2910"/>
              <a:ext cx="104" cy="104"/>
            </a:xfrm>
            <a:prstGeom prst="octagon">
              <a:avLst>
                <a:gd name="adj" fmla="val 23148"/>
              </a:avLst>
            </a:prstGeom>
            <a:solidFill>
              <a:srgbClr val="FF00FF"/>
            </a:solidFill>
            <a:ln w="9360" cap="flat">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493" name="AutoShape 13">
              <a:extLst>
                <a:ext uri="{FF2B5EF4-FFF2-40B4-BE49-F238E27FC236}">
                  <a16:creationId xmlns:a16="http://schemas.microsoft.com/office/drawing/2014/main" id="{70C2F0CA-D2E1-487C-BBC7-3B9E47465948}"/>
                </a:ext>
              </a:extLst>
            </p:cNvPr>
            <p:cNvSpPr>
              <a:spLocks noChangeArrowheads="1"/>
            </p:cNvSpPr>
            <p:nvPr/>
          </p:nvSpPr>
          <p:spPr bwMode="auto">
            <a:xfrm>
              <a:off x="3862" y="2751"/>
              <a:ext cx="104" cy="104"/>
            </a:xfrm>
            <a:prstGeom prst="octagon">
              <a:avLst>
                <a:gd name="adj" fmla="val 23148"/>
              </a:avLst>
            </a:prstGeom>
            <a:solidFill>
              <a:srgbClr val="FF00FF"/>
            </a:solidFill>
            <a:ln w="9360" cap="flat">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494" name="AutoShape 14">
              <a:extLst>
                <a:ext uri="{FF2B5EF4-FFF2-40B4-BE49-F238E27FC236}">
                  <a16:creationId xmlns:a16="http://schemas.microsoft.com/office/drawing/2014/main" id="{5A9FE6B4-CAE2-44BA-838F-EFAD528474E3}"/>
                </a:ext>
              </a:extLst>
            </p:cNvPr>
            <p:cNvSpPr>
              <a:spLocks noChangeArrowheads="1"/>
            </p:cNvSpPr>
            <p:nvPr/>
          </p:nvSpPr>
          <p:spPr bwMode="auto">
            <a:xfrm>
              <a:off x="3757" y="2646"/>
              <a:ext cx="104" cy="104"/>
            </a:xfrm>
            <a:prstGeom prst="octagon">
              <a:avLst>
                <a:gd name="adj" fmla="val 23148"/>
              </a:avLst>
            </a:prstGeom>
            <a:solidFill>
              <a:srgbClr val="FF00FF"/>
            </a:solidFill>
            <a:ln w="9360" cap="flat">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495" name="AutoShape 15">
              <a:extLst>
                <a:ext uri="{FF2B5EF4-FFF2-40B4-BE49-F238E27FC236}">
                  <a16:creationId xmlns:a16="http://schemas.microsoft.com/office/drawing/2014/main" id="{A949D5ED-0969-4B3F-984C-79695C4E8BD9}"/>
                </a:ext>
              </a:extLst>
            </p:cNvPr>
            <p:cNvSpPr>
              <a:spLocks noChangeArrowheads="1"/>
            </p:cNvSpPr>
            <p:nvPr/>
          </p:nvSpPr>
          <p:spPr bwMode="auto">
            <a:xfrm>
              <a:off x="3386" y="2593"/>
              <a:ext cx="104" cy="104"/>
            </a:xfrm>
            <a:prstGeom prst="octagon">
              <a:avLst>
                <a:gd name="adj" fmla="val 23148"/>
              </a:avLst>
            </a:prstGeom>
            <a:solidFill>
              <a:srgbClr val="FF00FF"/>
            </a:solidFill>
            <a:ln w="9360" cap="flat">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496" name="AutoShape 16">
              <a:extLst>
                <a:ext uri="{FF2B5EF4-FFF2-40B4-BE49-F238E27FC236}">
                  <a16:creationId xmlns:a16="http://schemas.microsoft.com/office/drawing/2014/main" id="{28BFA3C8-6289-4F0D-ADEE-9F21F89F511B}"/>
                </a:ext>
              </a:extLst>
            </p:cNvPr>
            <p:cNvSpPr>
              <a:spLocks noChangeArrowheads="1"/>
            </p:cNvSpPr>
            <p:nvPr/>
          </p:nvSpPr>
          <p:spPr bwMode="auto">
            <a:xfrm>
              <a:off x="3757" y="2857"/>
              <a:ext cx="104" cy="105"/>
            </a:xfrm>
            <a:prstGeom prst="octagon">
              <a:avLst>
                <a:gd name="adj" fmla="val 23148"/>
              </a:avLst>
            </a:prstGeom>
            <a:solidFill>
              <a:srgbClr val="FF00FF"/>
            </a:solidFill>
            <a:ln w="9360" cap="flat">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497" name="AutoShape 17">
              <a:extLst>
                <a:ext uri="{FF2B5EF4-FFF2-40B4-BE49-F238E27FC236}">
                  <a16:creationId xmlns:a16="http://schemas.microsoft.com/office/drawing/2014/main" id="{D85DE0EA-9586-495F-87BC-BB6163A569B5}"/>
                </a:ext>
              </a:extLst>
            </p:cNvPr>
            <p:cNvSpPr>
              <a:spLocks noChangeArrowheads="1"/>
            </p:cNvSpPr>
            <p:nvPr/>
          </p:nvSpPr>
          <p:spPr bwMode="auto">
            <a:xfrm>
              <a:off x="3386" y="2857"/>
              <a:ext cx="104" cy="105"/>
            </a:xfrm>
            <a:prstGeom prst="octagon">
              <a:avLst>
                <a:gd name="adj" fmla="val 23148"/>
              </a:avLst>
            </a:prstGeom>
            <a:solidFill>
              <a:srgbClr val="FF00FF"/>
            </a:solidFill>
            <a:ln w="9360" cap="flat">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498" name="AutoShape 18">
              <a:extLst>
                <a:ext uri="{FF2B5EF4-FFF2-40B4-BE49-F238E27FC236}">
                  <a16:creationId xmlns:a16="http://schemas.microsoft.com/office/drawing/2014/main" id="{529723DC-F612-4EAF-91FF-A51B6AC52174}"/>
                </a:ext>
              </a:extLst>
            </p:cNvPr>
            <p:cNvSpPr>
              <a:spLocks noChangeArrowheads="1"/>
            </p:cNvSpPr>
            <p:nvPr/>
          </p:nvSpPr>
          <p:spPr bwMode="auto">
            <a:xfrm>
              <a:off x="2275" y="3175"/>
              <a:ext cx="105" cy="105"/>
            </a:xfrm>
            <a:prstGeom prst="octagon">
              <a:avLst>
                <a:gd name="adj" fmla="val 23148"/>
              </a:avLst>
            </a:prstGeom>
            <a:solidFill>
              <a:srgbClr val="FF0066"/>
            </a:solidFill>
            <a:ln w="9360" cap="flat">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499" name="AutoShape 19">
              <a:extLst>
                <a:ext uri="{FF2B5EF4-FFF2-40B4-BE49-F238E27FC236}">
                  <a16:creationId xmlns:a16="http://schemas.microsoft.com/office/drawing/2014/main" id="{E86E1391-6D80-4ADC-BFBA-B367644B8F8D}"/>
                </a:ext>
              </a:extLst>
            </p:cNvPr>
            <p:cNvSpPr>
              <a:spLocks noChangeArrowheads="1"/>
            </p:cNvSpPr>
            <p:nvPr/>
          </p:nvSpPr>
          <p:spPr bwMode="auto">
            <a:xfrm>
              <a:off x="2434" y="3228"/>
              <a:ext cx="104" cy="104"/>
            </a:xfrm>
            <a:prstGeom prst="octagon">
              <a:avLst>
                <a:gd name="adj" fmla="val 23148"/>
              </a:avLst>
            </a:prstGeom>
            <a:solidFill>
              <a:srgbClr val="FF0066"/>
            </a:solidFill>
            <a:ln w="9360" cap="flat">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500" name="AutoShape 20">
              <a:extLst>
                <a:ext uri="{FF2B5EF4-FFF2-40B4-BE49-F238E27FC236}">
                  <a16:creationId xmlns:a16="http://schemas.microsoft.com/office/drawing/2014/main" id="{351D07D7-DB4E-4D36-9F10-DCBC8BE32E2A}"/>
                </a:ext>
              </a:extLst>
            </p:cNvPr>
            <p:cNvSpPr>
              <a:spLocks noChangeArrowheads="1"/>
            </p:cNvSpPr>
            <p:nvPr/>
          </p:nvSpPr>
          <p:spPr bwMode="auto">
            <a:xfrm>
              <a:off x="2434" y="3386"/>
              <a:ext cx="104" cy="104"/>
            </a:xfrm>
            <a:prstGeom prst="octagon">
              <a:avLst>
                <a:gd name="adj" fmla="val 23148"/>
              </a:avLst>
            </a:prstGeom>
            <a:solidFill>
              <a:srgbClr val="FF0066"/>
            </a:solidFill>
            <a:ln w="9360" cap="flat">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501" name="AutoShape 21">
              <a:extLst>
                <a:ext uri="{FF2B5EF4-FFF2-40B4-BE49-F238E27FC236}">
                  <a16:creationId xmlns:a16="http://schemas.microsoft.com/office/drawing/2014/main" id="{61A45304-E37C-499A-A6E8-E8171CCA5355}"/>
                </a:ext>
              </a:extLst>
            </p:cNvPr>
            <p:cNvSpPr>
              <a:spLocks noChangeArrowheads="1"/>
            </p:cNvSpPr>
            <p:nvPr/>
          </p:nvSpPr>
          <p:spPr bwMode="auto">
            <a:xfrm>
              <a:off x="2592" y="3228"/>
              <a:ext cx="104" cy="104"/>
            </a:xfrm>
            <a:prstGeom prst="octagon">
              <a:avLst>
                <a:gd name="adj" fmla="val 23148"/>
              </a:avLst>
            </a:prstGeom>
            <a:solidFill>
              <a:srgbClr val="FF0066"/>
            </a:solidFill>
            <a:ln w="9360" cap="flat">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502" name="AutoShape 22">
              <a:extLst>
                <a:ext uri="{FF2B5EF4-FFF2-40B4-BE49-F238E27FC236}">
                  <a16:creationId xmlns:a16="http://schemas.microsoft.com/office/drawing/2014/main" id="{7FFC6EC9-9FA1-4358-B1F5-989425EF18C8}"/>
                </a:ext>
              </a:extLst>
            </p:cNvPr>
            <p:cNvSpPr>
              <a:spLocks noChangeArrowheads="1"/>
            </p:cNvSpPr>
            <p:nvPr/>
          </p:nvSpPr>
          <p:spPr bwMode="auto">
            <a:xfrm>
              <a:off x="2487" y="3069"/>
              <a:ext cx="104" cy="104"/>
            </a:xfrm>
            <a:prstGeom prst="octagon">
              <a:avLst>
                <a:gd name="adj" fmla="val 23148"/>
              </a:avLst>
            </a:prstGeom>
            <a:solidFill>
              <a:srgbClr val="FF0066"/>
            </a:solidFill>
            <a:ln w="9360" cap="flat">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503" name="AutoShape 23">
              <a:extLst>
                <a:ext uri="{FF2B5EF4-FFF2-40B4-BE49-F238E27FC236}">
                  <a16:creationId xmlns:a16="http://schemas.microsoft.com/office/drawing/2014/main" id="{AFA0276F-174E-45E9-8D75-EBB9AA06D961}"/>
                </a:ext>
              </a:extLst>
            </p:cNvPr>
            <p:cNvSpPr>
              <a:spLocks noChangeArrowheads="1"/>
            </p:cNvSpPr>
            <p:nvPr/>
          </p:nvSpPr>
          <p:spPr bwMode="auto">
            <a:xfrm>
              <a:off x="2592" y="3386"/>
              <a:ext cx="104" cy="104"/>
            </a:xfrm>
            <a:prstGeom prst="octagon">
              <a:avLst>
                <a:gd name="adj" fmla="val 23148"/>
              </a:avLst>
            </a:prstGeom>
            <a:solidFill>
              <a:srgbClr val="FF0066"/>
            </a:solidFill>
            <a:ln w="9360" cap="flat">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504" name="AutoShape 24">
              <a:extLst>
                <a:ext uri="{FF2B5EF4-FFF2-40B4-BE49-F238E27FC236}">
                  <a16:creationId xmlns:a16="http://schemas.microsoft.com/office/drawing/2014/main" id="{B2750B18-D8DC-4ACF-A0DA-C1FA77B851DD}"/>
                </a:ext>
              </a:extLst>
            </p:cNvPr>
            <p:cNvSpPr>
              <a:spLocks noChangeArrowheads="1"/>
            </p:cNvSpPr>
            <p:nvPr/>
          </p:nvSpPr>
          <p:spPr bwMode="auto">
            <a:xfrm>
              <a:off x="2275" y="3333"/>
              <a:ext cx="105" cy="105"/>
            </a:xfrm>
            <a:prstGeom prst="octagon">
              <a:avLst>
                <a:gd name="adj" fmla="val 23148"/>
              </a:avLst>
            </a:prstGeom>
            <a:solidFill>
              <a:srgbClr val="FF0066"/>
            </a:solidFill>
            <a:ln w="9360" cap="flat">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505" name="AutoShape 25">
              <a:extLst>
                <a:ext uri="{FF2B5EF4-FFF2-40B4-BE49-F238E27FC236}">
                  <a16:creationId xmlns:a16="http://schemas.microsoft.com/office/drawing/2014/main" id="{25D937EA-BC35-4D03-B964-E6C9464D4D59}"/>
                </a:ext>
              </a:extLst>
            </p:cNvPr>
            <p:cNvSpPr>
              <a:spLocks noChangeArrowheads="1"/>
            </p:cNvSpPr>
            <p:nvPr/>
          </p:nvSpPr>
          <p:spPr bwMode="auto">
            <a:xfrm>
              <a:off x="3757" y="3492"/>
              <a:ext cx="104" cy="105"/>
            </a:xfrm>
            <a:prstGeom prst="octagon">
              <a:avLst>
                <a:gd name="adj" fmla="val 23148"/>
              </a:avLst>
            </a:prstGeom>
            <a:solidFill>
              <a:srgbClr val="00C0C0"/>
            </a:solidFill>
            <a:ln w="9360" cap="flat">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506" name="AutoShape 26">
              <a:extLst>
                <a:ext uri="{FF2B5EF4-FFF2-40B4-BE49-F238E27FC236}">
                  <a16:creationId xmlns:a16="http://schemas.microsoft.com/office/drawing/2014/main" id="{1732565F-AB03-4B00-9707-ABDB71521BA4}"/>
                </a:ext>
              </a:extLst>
            </p:cNvPr>
            <p:cNvSpPr>
              <a:spLocks noChangeArrowheads="1"/>
            </p:cNvSpPr>
            <p:nvPr/>
          </p:nvSpPr>
          <p:spPr bwMode="auto">
            <a:xfrm>
              <a:off x="4074" y="3545"/>
              <a:ext cx="104" cy="104"/>
            </a:xfrm>
            <a:prstGeom prst="octagon">
              <a:avLst>
                <a:gd name="adj" fmla="val 23148"/>
              </a:avLst>
            </a:prstGeom>
            <a:solidFill>
              <a:srgbClr val="00C0C0"/>
            </a:solidFill>
            <a:ln w="9360" cap="flat">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507" name="AutoShape 27">
              <a:extLst>
                <a:ext uri="{FF2B5EF4-FFF2-40B4-BE49-F238E27FC236}">
                  <a16:creationId xmlns:a16="http://schemas.microsoft.com/office/drawing/2014/main" id="{9DE0145C-9888-41E2-9357-15EA21F261D6}"/>
                </a:ext>
              </a:extLst>
            </p:cNvPr>
            <p:cNvSpPr>
              <a:spLocks noChangeArrowheads="1"/>
            </p:cNvSpPr>
            <p:nvPr/>
          </p:nvSpPr>
          <p:spPr bwMode="auto">
            <a:xfrm>
              <a:off x="3915" y="3651"/>
              <a:ext cx="104" cy="105"/>
            </a:xfrm>
            <a:prstGeom prst="octagon">
              <a:avLst>
                <a:gd name="adj" fmla="val 23148"/>
              </a:avLst>
            </a:prstGeom>
            <a:solidFill>
              <a:srgbClr val="00C0C0"/>
            </a:solidFill>
            <a:ln w="9360" cap="flat">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508" name="AutoShape 28">
              <a:extLst>
                <a:ext uri="{FF2B5EF4-FFF2-40B4-BE49-F238E27FC236}">
                  <a16:creationId xmlns:a16="http://schemas.microsoft.com/office/drawing/2014/main" id="{474F94B2-607B-49C3-A92C-B6C5B2A2600B}"/>
                </a:ext>
              </a:extLst>
            </p:cNvPr>
            <p:cNvSpPr>
              <a:spLocks noChangeArrowheads="1"/>
            </p:cNvSpPr>
            <p:nvPr/>
          </p:nvSpPr>
          <p:spPr bwMode="auto">
            <a:xfrm>
              <a:off x="3757" y="3757"/>
              <a:ext cx="104" cy="104"/>
            </a:xfrm>
            <a:prstGeom prst="octagon">
              <a:avLst>
                <a:gd name="adj" fmla="val 23148"/>
              </a:avLst>
            </a:prstGeom>
            <a:solidFill>
              <a:srgbClr val="00C0C0"/>
            </a:solidFill>
            <a:ln w="9360" cap="flat">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509" name="AutoShape 29">
              <a:extLst>
                <a:ext uri="{FF2B5EF4-FFF2-40B4-BE49-F238E27FC236}">
                  <a16:creationId xmlns:a16="http://schemas.microsoft.com/office/drawing/2014/main" id="{9D8AB837-3107-4A15-AB59-21D111D31330}"/>
                </a:ext>
              </a:extLst>
            </p:cNvPr>
            <p:cNvSpPr>
              <a:spLocks noChangeArrowheads="1"/>
            </p:cNvSpPr>
            <p:nvPr/>
          </p:nvSpPr>
          <p:spPr bwMode="auto">
            <a:xfrm>
              <a:off x="3968" y="3757"/>
              <a:ext cx="105" cy="104"/>
            </a:xfrm>
            <a:prstGeom prst="octagon">
              <a:avLst>
                <a:gd name="adj" fmla="val 23148"/>
              </a:avLst>
            </a:prstGeom>
            <a:solidFill>
              <a:srgbClr val="00C0C0"/>
            </a:solidFill>
            <a:ln w="9360" cap="flat">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510" name="AutoShape 30">
              <a:extLst>
                <a:ext uri="{FF2B5EF4-FFF2-40B4-BE49-F238E27FC236}">
                  <a16:creationId xmlns:a16="http://schemas.microsoft.com/office/drawing/2014/main" id="{7B8EE5CB-7508-4961-9507-E82080F67E84}"/>
                </a:ext>
              </a:extLst>
            </p:cNvPr>
            <p:cNvSpPr>
              <a:spLocks noChangeArrowheads="1"/>
            </p:cNvSpPr>
            <p:nvPr/>
          </p:nvSpPr>
          <p:spPr bwMode="auto">
            <a:xfrm flipV="1">
              <a:off x="3757" y="3595"/>
              <a:ext cx="104" cy="104"/>
            </a:xfrm>
            <a:prstGeom prst="octagon">
              <a:avLst>
                <a:gd name="adj" fmla="val 23148"/>
              </a:avLst>
            </a:prstGeom>
            <a:solidFill>
              <a:srgbClr val="00C0C0"/>
            </a:solidFill>
            <a:ln w="9360" cap="flat">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511" name="AutoShape 31">
              <a:extLst>
                <a:ext uri="{FF2B5EF4-FFF2-40B4-BE49-F238E27FC236}">
                  <a16:creationId xmlns:a16="http://schemas.microsoft.com/office/drawing/2014/main" id="{BB858355-D94F-44D6-B8C4-7433C25801D0}"/>
                </a:ext>
              </a:extLst>
            </p:cNvPr>
            <p:cNvSpPr>
              <a:spLocks noChangeArrowheads="1"/>
            </p:cNvSpPr>
            <p:nvPr/>
          </p:nvSpPr>
          <p:spPr bwMode="auto">
            <a:xfrm>
              <a:off x="3968" y="3439"/>
              <a:ext cx="105" cy="104"/>
            </a:xfrm>
            <a:prstGeom prst="octagon">
              <a:avLst>
                <a:gd name="adj" fmla="val 23148"/>
              </a:avLst>
            </a:prstGeom>
            <a:solidFill>
              <a:srgbClr val="00C0C0"/>
            </a:solidFill>
            <a:ln w="9360" cap="flat">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pic>
        <p:nvPicPr>
          <p:cNvPr id="20513" name="Picture 33">
            <a:extLst>
              <a:ext uri="{FF2B5EF4-FFF2-40B4-BE49-F238E27FC236}">
                <a16:creationId xmlns:a16="http://schemas.microsoft.com/office/drawing/2014/main" id="{F3B50BD5-76E1-4874-AE22-C5864B57D1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75038" y="4600575"/>
            <a:ext cx="492125" cy="498475"/>
          </a:xfrm>
          <a:prstGeom prst="rect">
            <a:avLst/>
          </a:prstGeom>
          <a:noFill/>
          <a:effectLst/>
          <a:extLst>
            <a:ext uri="{909E8E84-426E-40DD-AFC4-6F175D3DCCD1}">
              <a14:hiddenFill xmlns:a14="http://schemas.microsoft.com/office/drawing/2010/main">
                <a:blipFill dpi="0" rotWithShape="0">
                  <a:blip/>
                  <a:srcRect/>
                  <a:stretch>
                    <a:fillRect/>
                  </a:stretch>
                </a:blip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0514" name="Picture 34">
            <a:extLst>
              <a:ext uri="{FF2B5EF4-FFF2-40B4-BE49-F238E27FC236}">
                <a16:creationId xmlns:a16="http://schemas.microsoft.com/office/drawing/2014/main" id="{F8B3814D-0B9A-4F37-86C3-FE2D9340493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64263" y="4143375"/>
            <a:ext cx="812800" cy="1641475"/>
          </a:xfrm>
          <a:prstGeom prst="rect">
            <a:avLst/>
          </a:prstGeom>
          <a:noFill/>
          <a:effectLst/>
          <a:extLst>
            <a:ext uri="{909E8E84-426E-40DD-AFC4-6F175D3DCCD1}">
              <a14:hiddenFill xmlns:a14="http://schemas.microsoft.com/office/drawing/2010/main">
                <a:blipFill dpi="0" rotWithShape="0">
                  <a:blip/>
                  <a:srcRect/>
                  <a:stretch>
                    <a:fillRect/>
                  </a:stretch>
                </a:blip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1">
            <a:extLst>
              <a:ext uri="{FF2B5EF4-FFF2-40B4-BE49-F238E27FC236}">
                <a16:creationId xmlns:a16="http://schemas.microsoft.com/office/drawing/2014/main" id="{21692848-7A76-4302-930D-7DE373CD0FFA}"/>
              </a:ext>
            </a:extLst>
          </p:cNvPr>
          <p:cNvSpPr>
            <a:spLocks noGrp="1" noChangeArrowheads="1"/>
          </p:cNvSpPr>
          <p:nvPr>
            <p:ph type="title"/>
          </p:nvPr>
        </p:nvSpPr>
        <p:spPr/>
        <p:txBody>
          <a:bodyPr/>
          <a:lstStyle/>
          <a:p>
            <a:r>
              <a:rPr lang="en-US" altLang="en-US" dirty="0"/>
              <a:t>Clustering: Market Segmentation</a:t>
            </a:r>
          </a:p>
        </p:txBody>
      </p:sp>
      <p:graphicFrame>
        <p:nvGraphicFramePr>
          <p:cNvPr id="21509" name="Rectangle 3">
            <a:extLst>
              <a:ext uri="{FF2B5EF4-FFF2-40B4-BE49-F238E27FC236}">
                <a16:creationId xmlns:a16="http://schemas.microsoft.com/office/drawing/2014/main" id="{867FE627-5B7C-4365-BD14-190412C8150A}"/>
              </a:ext>
            </a:extLst>
          </p:cNvPr>
          <p:cNvGraphicFramePr>
            <a:graphicFrameLocks noGrp="1"/>
          </p:cNvGraphicFramePr>
          <p:nvPr>
            <p:ph idx="1"/>
            <p:extLst>
              <p:ext uri="{D42A27DB-BD31-4B8C-83A1-F6EECF244321}">
                <p14:modId xmlns:p14="http://schemas.microsoft.com/office/powerpoint/2010/main" val="2726693973"/>
              </p:ext>
            </p:extLst>
          </p:nvPr>
        </p:nvGraphicFramePr>
        <p:xfrm>
          <a:off x="693043" y="2636836"/>
          <a:ext cx="8694539" cy="417212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1506" name="Picture 2">
            <a:extLst>
              <a:ext uri="{FF2B5EF4-FFF2-40B4-BE49-F238E27FC236}">
                <a16:creationId xmlns:a16="http://schemas.microsoft.com/office/drawing/2014/main" id="{B7D3C255-E5B2-402E-A5FB-5D7A92B6911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132638" y="153988"/>
            <a:ext cx="2601912" cy="194945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
            <a:extLst>
              <a:ext uri="{FF2B5EF4-FFF2-40B4-BE49-F238E27FC236}">
                <a16:creationId xmlns:a16="http://schemas.microsoft.com/office/drawing/2014/main" id="{891FFEE2-082B-4E6A-8CAF-DB9B6B3D996B}"/>
              </a:ext>
            </a:extLst>
          </p:cNvPr>
          <p:cNvSpPr>
            <a:spLocks noGrp="1" noChangeArrowheads="1"/>
          </p:cNvSpPr>
          <p:nvPr>
            <p:ph type="title"/>
          </p:nvPr>
        </p:nvSpPr>
        <p:spPr/>
        <p:txBody>
          <a:bodyPr/>
          <a:lstStyle/>
          <a:p>
            <a:r>
              <a:rPr lang="en-US" altLang="en-US"/>
              <a:t>Clustering Documents</a:t>
            </a:r>
          </a:p>
        </p:txBody>
      </p:sp>
      <p:graphicFrame>
        <p:nvGraphicFramePr>
          <p:cNvPr id="22533" name="Rectangle 2">
            <a:extLst>
              <a:ext uri="{FF2B5EF4-FFF2-40B4-BE49-F238E27FC236}">
                <a16:creationId xmlns:a16="http://schemas.microsoft.com/office/drawing/2014/main" id="{97A72B85-70A3-4644-8A2B-AE08F16DBAFB}"/>
              </a:ext>
            </a:extLst>
          </p:cNvPr>
          <p:cNvGraphicFramePr>
            <a:graphicFrameLocks noGrp="1"/>
          </p:cNvGraphicFramePr>
          <p:nvPr>
            <p:ph idx="1"/>
            <p:extLst>
              <p:ext uri="{D42A27DB-BD31-4B8C-83A1-F6EECF244321}">
                <p14:modId xmlns:p14="http://schemas.microsoft.com/office/powerpoint/2010/main" val="1045382159"/>
              </p:ext>
            </p:extLst>
          </p:nvPr>
        </p:nvGraphicFramePr>
        <p:xfrm>
          <a:off x="693043" y="3170236"/>
          <a:ext cx="8694539" cy="363872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2531" name="Picture 3">
            <a:extLst>
              <a:ext uri="{FF2B5EF4-FFF2-40B4-BE49-F238E27FC236}">
                <a16:creationId xmlns:a16="http://schemas.microsoft.com/office/drawing/2014/main" id="{668A17A9-11E4-4013-9E1C-C882E9A1FC0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845425" y="290513"/>
            <a:ext cx="2235200" cy="217805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1">
            <a:extLst>
              <a:ext uri="{FF2B5EF4-FFF2-40B4-BE49-F238E27FC236}">
                <a16:creationId xmlns:a16="http://schemas.microsoft.com/office/drawing/2014/main" id="{3E31C96E-BC0A-426F-B0AF-7BDB4523E607}"/>
              </a:ext>
            </a:extLst>
          </p:cNvPr>
          <p:cNvSpPr>
            <a:spLocks noGrp="1" noChangeArrowheads="1"/>
          </p:cNvSpPr>
          <p:nvPr>
            <p:ph type="title"/>
          </p:nvPr>
        </p:nvSpPr>
        <p:spPr/>
        <p:txBody>
          <a:bodyPr/>
          <a:lstStyle/>
          <a:p>
            <a:r>
              <a:rPr lang="en-US" altLang="en-US" dirty="0"/>
              <a:t>Clustering: Data Reduction</a:t>
            </a:r>
          </a:p>
        </p:txBody>
      </p:sp>
      <p:pic>
        <p:nvPicPr>
          <p:cNvPr id="23555" name="Picture 3">
            <a:extLst>
              <a:ext uri="{FF2B5EF4-FFF2-40B4-BE49-F238E27FC236}">
                <a16:creationId xmlns:a16="http://schemas.microsoft.com/office/drawing/2014/main" id="{3C0927CF-BDA6-411C-A4BF-D418172394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50075" y="239713"/>
            <a:ext cx="2411413" cy="241141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aphicFrame>
        <p:nvGraphicFramePr>
          <p:cNvPr id="5" name="Rectangle 2">
            <a:extLst>
              <a:ext uri="{FF2B5EF4-FFF2-40B4-BE49-F238E27FC236}">
                <a16:creationId xmlns:a16="http://schemas.microsoft.com/office/drawing/2014/main" id="{BF725A1F-5986-4818-A397-06398DD267A8}"/>
              </a:ext>
            </a:extLst>
          </p:cNvPr>
          <p:cNvGraphicFramePr>
            <a:graphicFrameLocks/>
          </p:cNvGraphicFramePr>
          <p:nvPr>
            <p:extLst>
              <p:ext uri="{D42A27DB-BD31-4B8C-83A1-F6EECF244321}">
                <p14:modId xmlns:p14="http://schemas.microsoft.com/office/powerpoint/2010/main" val="2794178753"/>
              </p:ext>
            </p:extLst>
          </p:nvPr>
        </p:nvGraphicFramePr>
        <p:xfrm>
          <a:off x="814597" y="3079750"/>
          <a:ext cx="8610601" cy="36576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7" name="Picture 1">
            <a:extLst>
              <a:ext uri="{FF2B5EF4-FFF2-40B4-BE49-F238E27FC236}">
                <a16:creationId xmlns:a16="http://schemas.microsoft.com/office/drawing/2014/main" id="{F290EC6A-412A-45FC-A553-20F075CFF8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b="10040"/>
          <a:stretch>
            <a:fillRect/>
          </a:stretch>
        </p:blipFill>
        <p:spPr bwMode="auto">
          <a:xfrm>
            <a:off x="1189038" y="1670050"/>
            <a:ext cx="8642350" cy="5553075"/>
          </a:xfrm>
          <a:prstGeom prst="rect">
            <a:avLst/>
          </a:prstGeom>
          <a:noFill/>
          <a:ln>
            <a:noFill/>
          </a:ln>
          <a:effectLst/>
          <a:extLst>
            <a:ext uri="{909E8E84-426E-40DD-AFC4-6F175D3DCCD1}">
              <a14:hiddenFill xmlns:a14="http://schemas.microsoft.com/office/drawing/2010/main">
                <a:blipFill dpi="0" rotWithShape="0">
                  <a:blip/>
                  <a:srcRect b="10040"/>
                  <a:stretch>
                    <a:fillRect/>
                  </a:stretch>
                </a:blip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4578" name="Rectangle 2">
            <a:extLst>
              <a:ext uri="{FF2B5EF4-FFF2-40B4-BE49-F238E27FC236}">
                <a16:creationId xmlns:a16="http://schemas.microsoft.com/office/drawing/2014/main" id="{1FE52E4E-B8A1-42F6-8D6F-E5C25A8289B3}"/>
              </a:ext>
            </a:extLst>
          </p:cNvPr>
          <p:cNvSpPr>
            <a:spLocks noGrp="1" noChangeArrowheads="1"/>
          </p:cNvSpPr>
          <p:nvPr>
            <p:ph type="title"/>
          </p:nvPr>
        </p:nvSpPr>
        <p:spPr/>
        <p:txBody>
          <a:bodyPr/>
          <a:lstStyle/>
          <a:p>
            <a:r>
              <a:rPr lang="en-US" altLang="en-US"/>
              <a:t>Data Mining Tasks</a:t>
            </a:r>
          </a:p>
        </p:txBody>
      </p:sp>
      <p:sp>
        <p:nvSpPr>
          <p:cNvPr id="24579" name="Text Box 3">
            <a:extLst>
              <a:ext uri="{FF2B5EF4-FFF2-40B4-BE49-F238E27FC236}">
                <a16:creationId xmlns:a16="http://schemas.microsoft.com/office/drawing/2014/main" id="{06EBF596-31C8-4CE1-943C-F7EE3E4434DA}"/>
              </a:ext>
            </a:extLst>
          </p:cNvPr>
          <p:cNvSpPr txBox="1">
            <a:spLocks noChangeArrowheads="1"/>
          </p:cNvSpPr>
          <p:nvPr/>
        </p:nvSpPr>
        <p:spPr bwMode="auto">
          <a:xfrm>
            <a:off x="7608888" y="3948113"/>
            <a:ext cx="1554162" cy="3540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59224" rIns="90000" bIns="45000"/>
          <a:lstStyle>
            <a:lvl1pPr>
              <a:tabLst>
                <a:tab pos="457200" algn="l"/>
                <a:tab pos="914400" algn="l"/>
                <a:tab pos="1371600" algn="l"/>
              </a:tabLst>
              <a:defRPr>
                <a:solidFill>
                  <a:srgbClr val="000000"/>
                </a:solidFill>
                <a:latin typeface="Arial" panose="020B0604020202020204" pitchFamily="34" charset="0"/>
                <a:cs typeface="DejaVu Sans" charset="0"/>
              </a:defRPr>
            </a:lvl1pPr>
            <a:lvl2pPr>
              <a:tabLst>
                <a:tab pos="457200" algn="l"/>
                <a:tab pos="914400" algn="l"/>
                <a:tab pos="1371600" algn="l"/>
              </a:tabLst>
              <a:defRPr>
                <a:solidFill>
                  <a:srgbClr val="000000"/>
                </a:solidFill>
                <a:latin typeface="Arial" panose="020B0604020202020204" pitchFamily="34" charset="0"/>
                <a:cs typeface="DejaVu Sans" charset="0"/>
              </a:defRPr>
            </a:lvl2pPr>
            <a:lvl3pPr>
              <a:tabLst>
                <a:tab pos="457200" algn="l"/>
                <a:tab pos="914400" algn="l"/>
                <a:tab pos="1371600" algn="l"/>
              </a:tabLst>
              <a:defRPr>
                <a:solidFill>
                  <a:srgbClr val="000000"/>
                </a:solidFill>
                <a:latin typeface="Arial" panose="020B0604020202020204" pitchFamily="34" charset="0"/>
                <a:cs typeface="DejaVu Sans" charset="0"/>
              </a:defRPr>
            </a:lvl3pPr>
            <a:lvl4pPr>
              <a:tabLst>
                <a:tab pos="457200" algn="l"/>
                <a:tab pos="914400" algn="l"/>
                <a:tab pos="1371600" algn="l"/>
              </a:tabLst>
              <a:defRPr>
                <a:solidFill>
                  <a:srgbClr val="000000"/>
                </a:solidFill>
                <a:latin typeface="Arial" panose="020B0604020202020204" pitchFamily="34" charset="0"/>
                <a:cs typeface="DejaVu Sans" charset="0"/>
              </a:defRPr>
            </a:lvl4pPr>
            <a:lvl5pPr>
              <a:tabLst>
                <a:tab pos="457200" algn="l"/>
                <a:tab pos="914400" algn="l"/>
                <a:tab pos="13716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9pPr>
          </a:lstStyle>
          <a:p>
            <a:r>
              <a:rPr lang="en-US" altLang="en-US" sz="1600"/>
              <a:t>Classification</a:t>
            </a:r>
          </a:p>
        </p:txBody>
      </p:sp>
      <p:sp>
        <p:nvSpPr>
          <p:cNvPr id="24580" name="Line 4">
            <a:extLst>
              <a:ext uri="{FF2B5EF4-FFF2-40B4-BE49-F238E27FC236}">
                <a16:creationId xmlns:a16="http://schemas.microsoft.com/office/drawing/2014/main" id="{3733658B-3A0B-49DF-BAC7-D5E9B3B8489F}"/>
              </a:ext>
            </a:extLst>
          </p:cNvPr>
          <p:cNvSpPr>
            <a:spLocks noChangeShapeType="1"/>
          </p:cNvSpPr>
          <p:nvPr/>
        </p:nvSpPr>
        <p:spPr bwMode="auto">
          <a:xfrm>
            <a:off x="7475538" y="650875"/>
            <a:ext cx="1587" cy="1006475"/>
          </a:xfrm>
          <a:prstGeom prst="line">
            <a:avLst/>
          </a:prstGeom>
          <a:noFill/>
          <a:ln w="9525" cap="flat">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4581" name="Line 5">
            <a:extLst>
              <a:ext uri="{FF2B5EF4-FFF2-40B4-BE49-F238E27FC236}">
                <a16:creationId xmlns:a16="http://schemas.microsoft.com/office/drawing/2014/main" id="{07756956-992F-464A-BB91-DB062E9C3C15}"/>
              </a:ext>
            </a:extLst>
          </p:cNvPr>
          <p:cNvSpPr>
            <a:spLocks noChangeShapeType="1"/>
          </p:cNvSpPr>
          <p:nvPr/>
        </p:nvSpPr>
        <p:spPr bwMode="auto">
          <a:xfrm flipH="1">
            <a:off x="7472363" y="1657350"/>
            <a:ext cx="1649412" cy="1588"/>
          </a:xfrm>
          <a:prstGeom prst="line">
            <a:avLst/>
          </a:prstGeom>
          <a:noFill/>
          <a:ln w="9525" cap="flat">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4582" name="Line 6">
            <a:extLst>
              <a:ext uri="{FF2B5EF4-FFF2-40B4-BE49-F238E27FC236}">
                <a16:creationId xmlns:a16="http://schemas.microsoft.com/office/drawing/2014/main" id="{5A0E250E-97D8-4584-8431-6F2EF85BB5A7}"/>
              </a:ext>
            </a:extLst>
          </p:cNvPr>
          <p:cNvSpPr>
            <a:spLocks noChangeShapeType="1"/>
          </p:cNvSpPr>
          <p:nvPr/>
        </p:nvSpPr>
        <p:spPr bwMode="auto">
          <a:xfrm flipV="1">
            <a:off x="7840663" y="833438"/>
            <a:ext cx="914400" cy="642937"/>
          </a:xfrm>
          <a:prstGeom prst="line">
            <a:avLst/>
          </a:prstGeom>
          <a:noFill/>
          <a:ln w="9525" cap="flat">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4583" name="Text Box 7">
            <a:extLst>
              <a:ext uri="{FF2B5EF4-FFF2-40B4-BE49-F238E27FC236}">
                <a16:creationId xmlns:a16="http://schemas.microsoft.com/office/drawing/2014/main" id="{AE4D0D01-C230-4B3D-A33E-1FA0E0F382A5}"/>
              </a:ext>
            </a:extLst>
          </p:cNvPr>
          <p:cNvSpPr txBox="1">
            <a:spLocks noChangeArrowheads="1"/>
          </p:cNvSpPr>
          <p:nvPr/>
        </p:nvSpPr>
        <p:spPr bwMode="auto">
          <a:xfrm>
            <a:off x="7716838" y="1000125"/>
            <a:ext cx="276225" cy="2746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56557" rIns="90000" bIns="45000"/>
          <a:lstStyle/>
          <a:p>
            <a:r>
              <a:rPr lang="en-US" altLang="en-US" sz="1300">
                <a:solidFill>
                  <a:srgbClr val="000000"/>
                </a:solidFill>
              </a:rPr>
              <a:t>+</a:t>
            </a:r>
          </a:p>
        </p:txBody>
      </p:sp>
      <p:sp>
        <p:nvSpPr>
          <p:cNvPr id="24584" name="Text Box 8">
            <a:extLst>
              <a:ext uri="{FF2B5EF4-FFF2-40B4-BE49-F238E27FC236}">
                <a16:creationId xmlns:a16="http://schemas.microsoft.com/office/drawing/2014/main" id="{7AE573EE-A060-4C9A-9018-7B9330504A7C}"/>
              </a:ext>
            </a:extLst>
          </p:cNvPr>
          <p:cNvSpPr txBox="1">
            <a:spLocks noChangeArrowheads="1"/>
          </p:cNvSpPr>
          <p:nvPr/>
        </p:nvSpPr>
        <p:spPr bwMode="auto">
          <a:xfrm>
            <a:off x="8293100" y="747713"/>
            <a:ext cx="276225" cy="2746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56557" rIns="90000" bIns="45000"/>
          <a:lstStyle/>
          <a:p>
            <a:r>
              <a:rPr lang="en-US" altLang="en-US" sz="1300">
                <a:solidFill>
                  <a:srgbClr val="000000"/>
                </a:solidFill>
              </a:rPr>
              <a:t>+</a:t>
            </a:r>
          </a:p>
        </p:txBody>
      </p:sp>
      <p:sp>
        <p:nvSpPr>
          <p:cNvPr id="24585" name="Text Box 9">
            <a:extLst>
              <a:ext uri="{FF2B5EF4-FFF2-40B4-BE49-F238E27FC236}">
                <a16:creationId xmlns:a16="http://schemas.microsoft.com/office/drawing/2014/main" id="{6A7471C9-B5E7-4B75-B84D-A3C7F53DE4E4}"/>
              </a:ext>
            </a:extLst>
          </p:cNvPr>
          <p:cNvSpPr txBox="1">
            <a:spLocks noChangeArrowheads="1"/>
          </p:cNvSpPr>
          <p:nvPr/>
        </p:nvSpPr>
        <p:spPr bwMode="auto">
          <a:xfrm>
            <a:off x="8040688" y="855663"/>
            <a:ext cx="276225" cy="2746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56557" rIns="90000" bIns="45000"/>
          <a:lstStyle/>
          <a:p>
            <a:r>
              <a:rPr lang="en-US" altLang="en-US" sz="1300">
                <a:solidFill>
                  <a:srgbClr val="000000"/>
                </a:solidFill>
              </a:rPr>
              <a:t>+</a:t>
            </a:r>
          </a:p>
        </p:txBody>
      </p:sp>
      <p:sp>
        <p:nvSpPr>
          <p:cNvPr id="24586" name="Text Box 10">
            <a:extLst>
              <a:ext uri="{FF2B5EF4-FFF2-40B4-BE49-F238E27FC236}">
                <a16:creationId xmlns:a16="http://schemas.microsoft.com/office/drawing/2014/main" id="{73779898-623B-4513-9589-796FC95F93F4}"/>
              </a:ext>
            </a:extLst>
          </p:cNvPr>
          <p:cNvSpPr txBox="1">
            <a:spLocks noChangeArrowheads="1"/>
          </p:cNvSpPr>
          <p:nvPr/>
        </p:nvSpPr>
        <p:spPr bwMode="auto">
          <a:xfrm>
            <a:off x="8113713" y="928688"/>
            <a:ext cx="276225" cy="2746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56557" rIns="90000" bIns="45000"/>
          <a:lstStyle/>
          <a:p>
            <a:r>
              <a:rPr lang="en-US" altLang="en-US" sz="1300">
                <a:solidFill>
                  <a:srgbClr val="000000"/>
                </a:solidFill>
              </a:rPr>
              <a:t>+</a:t>
            </a:r>
          </a:p>
        </p:txBody>
      </p:sp>
      <p:sp>
        <p:nvSpPr>
          <p:cNvPr id="24587" name="Text Box 11">
            <a:extLst>
              <a:ext uri="{FF2B5EF4-FFF2-40B4-BE49-F238E27FC236}">
                <a16:creationId xmlns:a16="http://schemas.microsoft.com/office/drawing/2014/main" id="{7D4AED0D-83E4-4722-A22F-50C88B1D0F73}"/>
              </a:ext>
            </a:extLst>
          </p:cNvPr>
          <p:cNvSpPr txBox="1">
            <a:spLocks noChangeArrowheads="1"/>
          </p:cNvSpPr>
          <p:nvPr/>
        </p:nvSpPr>
        <p:spPr bwMode="auto">
          <a:xfrm>
            <a:off x="8185150" y="820738"/>
            <a:ext cx="276225" cy="2746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56557" rIns="90000" bIns="45000"/>
          <a:lstStyle/>
          <a:p>
            <a:r>
              <a:rPr lang="en-US" altLang="en-US" sz="1300">
                <a:solidFill>
                  <a:srgbClr val="000000"/>
                </a:solidFill>
              </a:rPr>
              <a:t>+</a:t>
            </a:r>
          </a:p>
        </p:txBody>
      </p:sp>
      <p:sp>
        <p:nvSpPr>
          <p:cNvPr id="24588" name="Text Box 12">
            <a:extLst>
              <a:ext uri="{FF2B5EF4-FFF2-40B4-BE49-F238E27FC236}">
                <a16:creationId xmlns:a16="http://schemas.microsoft.com/office/drawing/2014/main" id="{579E0BCC-7533-48E7-B061-21659FC65320}"/>
              </a:ext>
            </a:extLst>
          </p:cNvPr>
          <p:cNvSpPr txBox="1">
            <a:spLocks noChangeArrowheads="1"/>
          </p:cNvSpPr>
          <p:nvPr/>
        </p:nvSpPr>
        <p:spPr bwMode="auto">
          <a:xfrm>
            <a:off x="7932738" y="1071563"/>
            <a:ext cx="276225" cy="2746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56557" rIns="90000" bIns="45000"/>
          <a:lstStyle/>
          <a:p>
            <a:r>
              <a:rPr lang="en-US" altLang="en-US" sz="1300">
                <a:solidFill>
                  <a:srgbClr val="000000"/>
                </a:solidFill>
              </a:rPr>
              <a:t>+</a:t>
            </a:r>
          </a:p>
        </p:txBody>
      </p:sp>
      <p:sp>
        <p:nvSpPr>
          <p:cNvPr id="24589" name="Text Box 13">
            <a:extLst>
              <a:ext uri="{FF2B5EF4-FFF2-40B4-BE49-F238E27FC236}">
                <a16:creationId xmlns:a16="http://schemas.microsoft.com/office/drawing/2014/main" id="{B79926EF-B83B-493F-88E4-47143C58A0B1}"/>
              </a:ext>
            </a:extLst>
          </p:cNvPr>
          <p:cNvSpPr txBox="1">
            <a:spLocks noChangeArrowheads="1"/>
          </p:cNvSpPr>
          <p:nvPr/>
        </p:nvSpPr>
        <p:spPr bwMode="auto">
          <a:xfrm>
            <a:off x="7861300" y="1144588"/>
            <a:ext cx="276225" cy="2746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56557" rIns="90000" bIns="45000"/>
          <a:lstStyle/>
          <a:p>
            <a:r>
              <a:rPr lang="en-US" altLang="en-US" sz="1300">
                <a:solidFill>
                  <a:srgbClr val="000000"/>
                </a:solidFill>
              </a:rPr>
              <a:t>+</a:t>
            </a:r>
          </a:p>
        </p:txBody>
      </p:sp>
      <p:sp>
        <p:nvSpPr>
          <p:cNvPr id="24590" name="Text Box 14">
            <a:extLst>
              <a:ext uri="{FF2B5EF4-FFF2-40B4-BE49-F238E27FC236}">
                <a16:creationId xmlns:a16="http://schemas.microsoft.com/office/drawing/2014/main" id="{644C0957-B260-4F33-9489-81B74C91C5BF}"/>
              </a:ext>
            </a:extLst>
          </p:cNvPr>
          <p:cNvSpPr txBox="1">
            <a:spLocks noChangeArrowheads="1"/>
          </p:cNvSpPr>
          <p:nvPr/>
        </p:nvSpPr>
        <p:spPr bwMode="auto">
          <a:xfrm>
            <a:off x="8474075" y="747713"/>
            <a:ext cx="276225" cy="2746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56557" rIns="90000" bIns="45000"/>
          <a:lstStyle/>
          <a:p>
            <a:r>
              <a:rPr lang="en-US" altLang="en-US" sz="1300">
                <a:solidFill>
                  <a:srgbClr val="000000"/>
                </a:solidFill>
              </a:rPr>
              <a:t>+</a:t>
            </a:r>
          </a:p>
        </p:txBody>
      </p:sp>
      <p:sp>
        <p:nvSpPr>
          <p:cNvPr id="24591" name="Text Box 15">
            <a:extLst>
              <a:ext uri="{FF2B5EF4-FFF2-40B4-BE49-F238E27FC236}">
                <a16:creationId xmlns:a16="http://schemas.microsoft.com/office/drawing/2014/main" id="{92A9196A-A086-42EA-BF52-643A36C3F379}"/>
              </a:ext>
            </a:extLst>
          </p:cNvPr>
          <p:cNvSpPr txBox="1">
            <a:spLocks noChangeArrowheads="1"/>
          </p:cNvSpPr>
          <p:nvPr/>
        </p:nvSpPr>
        <p:spPr bwMode="auto">
          <a:xfrm>
            <a:off x="8148638" y="1108075"/>
            <a:ext cx="276225" cy="2746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56557" rIns="90000" bIns="45000"/>
          <a:lstStyle/>
          <a:p>
            <a:r>
              <a:rPr lang="en-US" altLang="en-US" sz="1300">
                <a:solidFill>
                  <a:srgbClr val="000000"/>
                </a:solidFill>
              </a:rPr>
              <a:t>+</a:t>
            </a:r>
          </a:p>
        </p:txBody>
      </p:sp>
      <p:sp>
        <p:nvSpPr>
          <p:cNvPr id="24592" name="Text Box 16">
            <a:extLst>
              <a:ext uri="{FF2B5EF4-FFF2-40B4-BE49-F238E27FC236}">
                <a16:creationId xmlns:a16="http://schemas.microsoft.com/office/drawing/2014/main" id="{1420B130-FC46-4A4B-9570-DF948C6FDD87}"/>
              </a:ext>
            </a:extLst>
          </p:cNvPr>
          <p:cNvSpPr txBox="1">
            <a:spLocks noChangeArrowheads="1"/>
          </p:cNvSpPr>
          <p:nvPr/>
        </p:nvSpPr>
        <p:spPr bwMode="auto">
          <a:xfrm>
            <a:off x="8364538" y="963613"/>
            <a:ext cx="276225" cy="2746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56557" rIns="90000" bIns="45000"/>
          <a:lstStyle/>
          <a:p>
            <a:r>
              <a:rPr lang="en-US" altLang="en-US" sz="1300">
                <a:solidFill>
                  <a:srgbClr val="000000"/>
                </a:solidFill>
              </a:rPr>
              <a:t>+</a:t>
            </a:r>
          </a:p>
        </p:txBody>
      </p:sp>
      <p:sp>
        <p:nvSpPr>
          <p:cNvPr id="24593" name="Text Box 17">
            <a:extLst>
              <a:ext uri="{FF2B5EF4-FFF2-40B4-BE49-F238E27FC236}">
                <a16:creationId xmlns:a16="http://schemas.microsoft.com/office/drawing/2014/main" id="{76E78D5A-D91F-4064-B93E-F2BD1AB17F36}"/>
              </a:ext>
            </a:extLst>
          </p:cNvPr>
          <p:cNvSpPr txBox="1">
            <a:spLocks noChangeArrowheads="1"/>
          </p:cNvSpPr>
          <p:nvPr/>
        </p:nvSpPr>
        <p:spPr bwMode="auto">
          <a:xfrm>
            <a:off x="8005763" y="1252538"/>
            <a:ext cx="276225" cy="2746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56557" rIns="90000" bIns="45000"/>
          <a:lstStyle/>
          <a:p>
            <a:r>
              <a:rPr lang="en-US" altLang="en-US" sz="1300">
                <a:solidFill>
                  <a:srgbClr val="000000"/>
                </a:solidFill>
              </a:rPr>
              <a:t>+</a:t>
            </a:r>
          </a:p>
        </p:txBody>
      </p:sp>
      <p:sp>
        <p:nvSpPr>
          <p:cNvPr id="24594" name="Text Box 18">
            <a:extLst>
              <a:ext uri="{FF2B5EF4-FFF2-40B4-BE49-F238E27FC236}">
                <a16:creationId xmlns:a16="http://schemas.microsoft.com/office/drawing/2014/main" id="{32D0700B-2B73-4F1D-8900-6FD777911D32}"/>
              </a:ext>
            </a:extLst>
          </p:cNvPr>
          <p:cNvSpPr txBox="1">
            <a:spLocks noChangeArrowheads="1"/>
          </p:cNvSpPr>
          <p:nvPr/>
        </p:nvSpPr>
        <p:spPr bwMode="auto">
          <a:xfrm>
            <a:off x="8437563" y="1071563"/>
            <a:ext cx="276225" cy="2746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56557" rIns="90000" bIns="45000"/>
          <a:lstStyle/>
          <a:p>
            <a:r>
              <a:rPr lang="en-US" altLang="en-US" sz="1300">
                <a:solidFill>
                  <a:srgbClr val="000000"/>
                </a:solidFill>
              </a:rPr>
              <a:t>+</a:t>
            </a:r>
          </a:p>
        </p:txBody>
      </p:sp>
      <p:sp>
        <p:nvSpPr>
          <p:cNvPr id="24595" name="Text Box 19">
            <a:extLst>
              <a:ext uri="{FF2B5EF4-FFF2-40B4-BE49-F238E27FC236}">
                <a16:creationId xmlns:a16="http://schemas.microsoft.com/office/drawing/2014/main" id="{F4502192-342D-48AD-8E7B-56F1CEE3FBAB}"/>
              </a:ext>
            </a:extLst>
          </p:cNvPr>
          <p:cNvSpPr txBox="1">
            <a:spLocks noChangeArrowheads="1"/>
          </p:cNvSpPr>
          <p:nvPr/>
        </p:nvSpPr>
        <p:spPr bwMode="auto">
          <a:xfrm>
            <a:off x="8545513" y="676275"/>
            <a:ext cx="276225" cy="2746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56557" rIns="90000" bIns="45000"/>
          <a:lstStyle/>
          <a:p>
            <a:r>
              <a:rPr lang="en-US" altLang="en-US" sz="1300">
                <a:solidFill>
                  <a:srgbClr val="000000"/>
                </a:solidFill>
              </a:rPr>
              <a:t>+</a:t>
            </a:r>
          </a:p>
        </p:txBody>
      </p:sp>
      <p:sp>
        <p:nvSpPr>
          <p:cNvPr id="24596" name="Text Box 20">
            <a:extLst>
              <a:ext uri="{FF2B5EF4-FFF2-40B4-BE49-F238E27FC236}">
                <a16:creationId xmlns:a16="http://schemas.microsoft.com/office/drawing/2014/main" id="{2556D70B-0D29-4CD1-8805-73EC0C8630EE}"/>
              </a:ext>
            </a:extLst>
          </p:cNvPr>
          <p:cNvSpPr txBox="1">
            <a:spLocks noChangeArrowheads="1"/>
          </p:cNvSpPr>
          <p:nvPr/>
        </p:nvSpPr>
        <p:spPr bwMode="auto">
          <a:xfrm>
            <a:off x="7969250" y="1360488"/>
            <a:ext cx="276225" cy="2746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56557" rIns="90000" bIns="45000"/>
          <a:lstStyle/>
          <a:p>
            <a:r>
              <a:rPr lang="en-US" altLang="en-US" sz="1300">
                <a:solidFill>
                  <a:srgbClr val="000000"/>
                </a:solidFill>
              </a:rPr>
              <a:t>+</a:t>
            </a:r>
          </a:p>
        </p:txBody>
      </p:sp>
      <p:sp>
        <p:nvSpPr>
          <p:cNvPr id="24597" name="Text Box 21">
            <a:extLst>
              <a:ext uri="{FF2B5EF4-FFF2-40B4-BE49-F238E27FC236}">
                <a16:creationId xmlns:a16="http://schemas.microsoft.com/office/drawing/2014/main" id="{39988752-5A04-4E84-8BAD-C9A13DEC18CD}"/>
              </a:ext>
            </a:extLst>
          </p:cNvPr>
          <p:cNvSpPr txBox="1">
            <a:spLocks noChangeArrowheads="1"/>
          </p:cNvSpPr>
          <p:nvPr/>
        </p:nvSpPr>
        <p:spPr bwMode="auto">
          <a:xfrm>
            <a:off x="7694613" y="1708150"/>
            <a:ext cx="1554162" cy="3540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59224" rIns="90000" bIns="45000"/>
          <a:lstStyle>
            <a:lvl1pPr>
              <a:tabLst>
                <a:tab pos="457200" algn="l"/>
                <a:tab pos="914400" algn="l"/>
                <a:tab pos="1371600" algn="l"/>
              </a:tabLst>
              <a:defRPr>
                <a:solidFill>
                  <a:srgbClr val="000000"/>
                </a:solidFill>
                <a:latin typeface="Arial" panose="020B0604020202020204" pitchFamily="34" charset="0"/>
                <a:cs typeface="DejaVu Sans" charset="0"/>
              </a:defRPr>
            </a:lvl1pPr>
            <a:lvl2pPr>
              <a:tabLst>
                <a:tab pos="457200" algn="l"/>
                <a:tab pos="914400" algn="l"/>
                <a:tab pos="1371600" algn="l"/>
              </a:tabLst>
              <a:defRPr>
                <a:solidFill>
                  <a:srgbClr val="000000"/>
                </a:solidFill>
                <a:latin typeface="Arial" panose="020B0604020202020204" pitchFamily="34" charset="0"/>
                <a:cs typeface="DejaVu Sans" charset="0"/>
              </a:defRPr>
            </a:lvl2pPr>
            <a:lvl3pPr>
              <a:tabLst>
                <a:tab pos="457200" algn="l"/>
                <a:tab pos="914400" algn="l"/>
                <a:tab pos="1371600" algn="l"/>
              </a:tabLst>
              <a:defRPr>
                <a:solidFill>
                  <a:srgbClr val="000000"/>
                </a:solidFill>
                <a:latin typeface="Arial" panose="020B0604020202020204" pitchFamily="34" charset="0"/>
                <a:cs typeface="DejaVu Sans" charset="0"/>
              </a:defRPr>
            </a:lvl3pPr>
            <a:lvl4pPr>
              <a:tabLst>
                <a:tab pos="457200" algn="l"/>
                <a:tab pos="914400" algn="l"/>
                <a:tab pos="1371600" algn="l"/>
              </a:tabLst>
              <a:defRPr>
                <a:solidFill>
                  <a:srgbClr val="000000"/>
                </a:solidFill>
                <a:latin typeface="Arial" panose="020B0604020202020204" pitchFamily="34" charset="0"/>
                <a:cs typeface="DejaVu Sans" charset="0"/>
              </a:defRPr>
            </a:lvl4pPr>
            <a:lvl5pPr>
              <a:tabLst>
                <a:tab pos="457200" algn="l"/>
                <a:tab pos="914400" algn="l"/>
                <a:tab pos="13716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9pPr>
          </a:lstStyle>
          <a:p>
            <a:r>
              <a:rPr lang="en-US" altLang="en-US" sz="1600"/>
              <a:t>Regression</a:t>
            </a:r>
          </a:p>
        </p:txBody>
      </p:sp>
      <p:sp>
        <p:nvSpPr>
          <p:cNvPr id="24598" name="Oval 22">
            <a:extLst>
              <a:ext uri="{FF2B5EF4-FFF2-40B4-BE49-F238E27FC236}">
                <a16:creationId xmlns:a16="http://schemas.microsoft.com/office/drawing/2014/main" id="{C9629F3F-B3A2-473D-880E-75490EB3A023}"/>
              </a:ext>
            </a:extLst>
          </p:cNvPr>
          <p:cNvSpPr>
            <a:spLocks noChangeArrowheads="1"/>
          </p:cNvSpPr>
          <p:nvPr/>
        </p:nvSpPr>
        <p:spPr bwMode="auto">
          <a:xfrm>
            <a:off x="1096963" y="5889625"/>
            <a:ext cx="3409950" cy="1577975"/>
          </a:xfrm>
          <a:prstGeom prst="ellipse">
            <a:avLst/>
          </a:prstGeom>
          <a:solidFill>
            <a:srgbClr val="FF0000">
              <a:alpha val="9999"/>
            </a:srgbClr>
          </a:solidFill>
          <a:ln w="36720" cap="flat">
            <a:solidFill>
              <a:srgbClr val="FF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Tree>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a:extLst>
              <a:ext uri="{FF2B5EF4-FFF2-40B4-BE49-F238E27FC236}">
                <a16:creationId xmlns:a16="http://schemas.microsoft.com/office/drawing/2014/main" id="{2A29F690-5748-4EA9-B014-1AE6A4329CE6}"/>
              </a:ext>
            </a:extLst>
          </p:cNvPr>
          <p:cNvSpPr>
            <a:spLocks noGrp="1" noChangeArrowheads="1"/>
          </p:cNvSpPr>
          <p:nvPr>
            <p:ph type="title"/>
          </p:nvPr>
        </p:nvSpPr>
        <p:spPr/>
        <p:txBody>
          <a:bodyPr/>
          <a:lstStyle/>
          <a:p>
            <a:r>
              <a:rPr lang="en-US" altLang="en-US"/>
              <a:t>Association Rule Discovery</a:t>
            </a:r>
          </a:p>
        </p:txBody>
      </p:sp>
      <p:sp>
        <p:nvSpPr>
          <p:cNvPr id="25603" name="Rectangle 3">
            <a:extLst>
              <a:ext uri="{FF2B5EF4-FFF2-40B4-BE49-F238E27FC236}">
                <a16:creationId xmlns:a16="http://schemas.microsoft.com/office/drawing/2014/main" id="{C0F0EE0E-E0ED-46F4-ACD2-54CFA4592737}"/>
              </a:ext>
            </a:extLst>
          </p:cNvPr>
          <p:cNvSpPr>
            <a:spLocks noGrp="1" noChangeArrowheads="1"/>
          </p:cNvSpPr>
          <p:nvPr>
            <p:ph idx="1"/>
          </p:nvPr>
        </p:nvSpPr>
        <p:spPr>
          <a:xfrm>
            <a:off x="693043" y="2012414"/>
            <a:ext cx="6404669" cy="2278063"/>
          </a:xfrm>
        </p:spPr>
        <p:txBody>
          <a:bodyPr>
            <a:normAutofit lnSpcReduction="10000"/>
          </a:bodyPr>
          <a:lstStyle/>
          <a:p>
            <a:r>
              <a:rPr lang="en-US" altLang="en-US" dirty="0"/>
              <a:t>Given is a set of transactions. Each contains a number of items.</a:t>
            </a:r>
          </a:p>
          <a:p>
            <a:r>
              <a:rPr lang="en-US" altLang="en-US" dirty="0"/>
              <a:t>Produce dependency rules of the form</a:t>
            </a:r>
            <a:br>
              <a:rPr lang="en-US" altLang="en-US" dirty="0"/>
            </a:br>
            <a:r>
              <a:rPr lang="en-US" altLang="en-US" dirty="0"/>
              <a:t>					LHS → RHS</a:t>
            </a:r>
          </a:p>
          <a:p>
            <a:r>
              <a:rPr lang="en-US" altLang="en-US" dirty="0"/>
              <a:t>which indicate that if the set of items in the LHS are in a transaction, then the transaction likely will also contain the RHS item.</a:t>
            </a:r>
          </a:p>
        </p:txBody>
      </p:sp>
      <p:graphicFrame>
        <p:nvGraphicFramePr>
          <p:cNvPr id="4" name="Diagram 3">
            <a:extLst>
              <a:ext uri="{FF2B5EF4-FFF2-40B4-BE49-F238E27FC236}">
                <a16:creationId xmlns:a16="http://schemas.microsoft.com/office/drawing/2014/main" id="{709D588B-34F0-4E72-9A80-F9F638B565FB}"/>
              </a:ext>
            </a:extLst>
          </p:cNvPr>
          <p:cNvGraphicFramePr/>
          <p:nvPr>
            <p:extLst>
              <p:ext uri="{D42A27DB-BD31-4B8C-83A1-F6EECF244321}">
                <p14:modId xmlns:p14="http://schemas.microsoft.com/office/powerpoint/2010/main" val="3559453546"/>
              </p:ext>
            </p:extLst>
          </p:nvPr>
        </p:nvGraphicFramePr>
        <p:xfrm>
          <a:off x="6202363" y="5353050"/>
          <a:ext cx="2683434" cy="74256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25605" name="Group 5">
            <a:extLst>
              <a:ext uri="{FF2B5EF4-FFF2-40B4-BE49-F238E27FC236}">
                <a16:creationId xmlns:a16="http://schemas.microsoft.com/office/drawing/2014/main" id="{19E5786D-E25F-42B0-86D3-31F19389D5C3}"/>
              </a:ext>
            </a:extLst>
          </p:cNvPr>
          <p:cNvGraphicFramePr>
            <a:graphicFrameLocks noGrp="1"/>
          </p:cNvGraphicFramePr>
          <p:nvPr>
            <p:extLst>
              <p:ext uri="{D42A27DB-BD31-4B8C-83A1-F6EECF244321}">
                <p14:modId xmlns:p14="http://schemas.microsoft.com/office/powerpoint/2010/main" val="2708156726"/>
              </p:ext>
            </p:extLst>
          </p:nvPr>
        </p:nvGraphicFramePr>
        <p:xfrm>
          <a:off x="817563" y="4484688"/>
          <a:ext cx="4073525" cy="2278063"/>
        </p:xfrm>
        <a:graphic>
          <a:graphicData uri="http://schemas.openxmlformats.org/drawingml/2006/table">
            <a:tbl>
              <a:tblPr firstRow="1" firstCol="1" bandRow="1">
                <a:tableStyleId>{74C1A8A3-306A-4EB7-A6B1-4F7E0EB9C5D6}</a:tableStyleId>
              </a:tblPr>
              <a:tblGrid>
                <a:gridCol w="741362">
                  <a:extLst>
                    <a:ext uri="{9D8B030D-6E8A-4147-A177-3AD203B41FA5}">
                      <a16:colId xmlns:a16="http://schemas.microsoft.com/office/drawing/2014/main" val="2812861402"/>
                    </a:ext>
                  </a:extLst>
                </a:gridCol>
                <a:gridCol w="3332163">
                  <a:extLst>
                    <a:ext uri="{9D8B030D-6E8A-4147-A177-3AD203B41FA5}">
                      <a16:colId xmlns:a16="http://schemas.microsoft.com/office/drawing/2014/main" val="3101056078"/>
                    </a:ext>
                  </a:extLst>
                </a:gridCol>
              </a:tblGrid>
              <a:tr h="419100">
                <a:tc>
                  <a:txBody>
                    <a:bodyPr/>
                    <a:lstStyle>
                      <a:lvl1pPr marL="155575" indent="-153988">
                        <a:spcAft>
                          <a:spcPts val="1413"/>
                        </a:spcAft>
                        <a:tabLst>
                          <a:tab pos="457200" algn="l"/>
                          <a:tab pos="914400" algn="l"/>
                          <a:tab pos="1371600" algn="l"/>
                          <a:tab pos="1828800" algn="l"/>
                          <a:tab pos="2286000" algn="l"/>
                          <a:tab pos="2743200" algn="l"/>
                          <a:tab pos="3200400" algn="l"/>
                          <a:tab pos="3657600" algn="l"/>
                        </a:tabLst>
                        <a:defRPr sz="2400">
                          <a:solidFill>
                            <a:srgbClr val="333333"/>
                          </a:solidFill>
                          <a:latin typeface="Arial" panose="020B0604020202020204" pitchFamily="34" charset="0"/>
                          <a:ea typeface="Microsoft YaHei" panose="020B0503020204020204" pitchFamily="34" charset="-122"/>
                        </a:defRPr>
                      </a:lvl1pPr>
                      <a:lvl2pPr>
                        <a:spcAft>
                          <a:spcPts val="1138"/>
                        </a:spcAft>
                        <a:tabLst>
                          <a:tab pos="457200" algn="l"/>
                          <a:tab pos="914400" algn="l"/>
                          <a:tab pos="1371600" algn="l"/>
                          <a:tab pos="1828800" algn="l"/>
                          <a:tab pos="2286000" algn="l"/>
                          <a:tab pos="2743200" algn="l"/>
                          <a:tab pos="3200400" algn="l"/>
                          <a:tab pos="3657600" algn="l"/>
                        </a:tabLst>
                        <a:defRPr sz="2400">
                          <a:solidFill>
                            <a:srgbClr val="333333"/>
                          </a:solidFill>
                          <a:latin typeface="Arial" panose="020B0604020202020204" pitchFamily="34" charset="0"/>
                          <a:ea typeface="Microsoft YaHei" panose="020B0503020204020204" pitchFamily="34" charset="-122"/>
                        </a:defRPr>
                      </a:lvl2pPr>
                      <a:lvl3pPr>
                        <a:spcAft>
                          <a:spcPts val="850"/>
                        </a:spcAft>
                        <a:tabLst>
                          <a:tab pos="457200" algn="l"/>
                          <a:tab pos="914400" algn="l"/>
                          <a:tab pos="1371600" algn="l"/>
                          <a:tab pos="1828800" algn="l"/>
                          <a:tab pos="2286000" algn="l"/>
                          <a:tab pos="2743200" algn="l"/>
                          <a:tab pos="3200400" algn="l"/>
                          <a:tab pos="3657600" algn="l"/>
                        </a:tabLst>
                        <a:defRPr sz="2400">
                          <a:solidFill>
                            <a:srgbClr val="333333"/>
                          </a:solidFill>
                          <a:latin typeface="Arial" panose="020B0604020202020204" pitchFamily="34" charset="0"/>
                          <a:ea typeface="Microsoft YaHei" panose="020B0503020204020204" pitchFamily="34" charset="-122"/>
                        </a:defRPr>
                      </a:lvl3pPr>
                      <a:lvl4pPr>
                        <a:spcAft>
                          <a:spcPts val="563"/>
                        </a:spcAft>
                        <a:tabLst>
                          <a:tab pos="457200" algn="l"/>
                          <a:tab pos="914400" algn="l"/>
                          <a:tab pos="1371600" algn="l"/>
                          <a:tab pos="1828800" algn="l"/>
                          <a:tab pos="2286000" algn="l"/>
                          <a:tab pos="2743200" algn="l"/>
                          <a:tab pos="3200400" algn="l"/>
                          <a:tab pos="3657600" algn="l"/>
                        </a:tabLst>
                        <a:defRPr sz="2400">
                          <a:solidFill>
                            <a:srgbClr val="333333"/>
                          </a:solidFill>
                          <a:latin typeface="Arial" panose="020B0604020202020204" pitchFamily="34" charset="0"/>
                          <a:ea typeface="Microsoft YaHei" panose="020B0503020204020204" pitchFamily="34" charset="-122"/>
                        </a:defRPr>
                      </a:lvl4pPr>
                      <a:lvl5pPr>
                        <a:spcAft>
                          <a:spcPts val="288"/>
                        </a:spcAft>
                        <a:tabLst>
                          <a:tab pos="457200" algn="l"/>
                          <a:tab pos="914400" algn="l"/>
                          <a:tab pos="1371600" algn="l"/>
                          <a:tab pos="1828800" algn="l"/>
                          <a:tab pos="2286000" algn="l"/>
                          <a:tab pos="2743200" algn="l"/>
                          <a:tab pos="3200400" algn="l"/>
                          <a:tab pos="3657600" algn="l"/>
                        </a:tabLst>
                        <a:defRPr sz="2400">
                          <a:solidFill>
                            <a:srgbClr val="333333"/>
                          </a:solidFill>
                          <a:latin typeface="Arial" panose="020B0604020202020204" pitchFamily="34" charset="0"/>
                          <a:ea typeface="Microsoft YaHei" panose="020B0503020204020204" pitchFamily="34" charset="-122"/>
                        </a:defRPr>
                      </a:lvl5pPr>
                      <a:lvl6pPr marL="25146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Lst>
                        <a:defRPr sz="2400">
                          <a:solidFill>
                            <a:srgbClr val="333333"/>
                          </a:solidFill>
                          <a:latin typeface="Arial" panose="020B0604020202020204" pitchFamily="34" charset="0"/>
                          <a:ea typeface="Microsoft YaHei" panose="020B0503020204020204" pitchFamily="34" charset="-122"/>
                        </a:defRPr>
                      </a:lvl6pPr>
                      <a:lvl7pPr marL="29718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Lst>
                        <a:defRPr sz="2400">
                          <a:solidFill>
                            <a:srgbClr val="333333"/>
                          </a:solidFill>
                          <a:latin typeface="Arial" panose="020B0604020202020204" pitchFamily="34" charset="0"/>
                          <a:ea typeface="Microsoft YaHei" panose="020B0503020204020204" pitchFamily="34" charset="-122"/>
                        </a:defRPr>
                      </a:lvl7pPr>
                      <a:lvl8pPr marL="34290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Lst>
                        <a:defRPr sz="2400">
                          <a:solidFill>
                            <a:srgbClr val="333333"/>
                          </a:solidFill>
                          <a:latin typeface="Arial" panose="020B0604020202020204" pitchFamily="34" charset="0"/>
                          <a:ea typeface="Microsoft YaHei" panose="020B0503020204020204" pitchFamily="34" charset="-122"/>
                        </a:defRPr>
                      </a:lvl8pPr>
                      <a:lvl9pPr marL="38862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Lst>
                        <a:defRPr sz="2400">
                          <a:solidFill>
                            <a:srgbClr val="333333"/>
                          </a:solidFill>
                          <a:latin typeface="Arial" panose="020B0604020202020204" pitchFamily="34" charset="0"/>
                          <a:ea typeface="Microsoft YaHei" panose="020B0503020204020204" pitchFamily="34" charset="-122"/>
                        </a:defRPr>
                      </a:lvl9pPr>
                    </a:lstStyle>
                    <a:p>
                      <a:pPr marL="155575" marR="0" lvl="0" indent="-153988" algn="l" defTabSz="457200" rtl="0" eaLnBrk="1" fontAlgn="base" latinLnBrk="0" hangingPunct="0">
                        <a:lnSpc>
                          <a:spcPct val="93000"/>
                        </a:lnSpc>
                        <a:spcBef>
                          <a:spcPct val="0"/>
                        </a:spcBef>
                        <a:spcAft>
                          <a:spcPct val="0"/>
                        </a:spcAft>
                        <a:buClr>
                          <a:srgbClr val="000000"/>
                        </a:buClr>
                        <a:buSzPct val="45000"/>
                        <a:buFont typeface="Wingdings" panose="05000000000000000000" pitchFamily="2" charset="2"/>
                        <a:buNone/>
                        <a:tabLst>
                          <a:tab pos="457200" algn="l"/>
                          <a:tab pos="914400" algn="l"/>
                          <a:tab pos="1371600" algn="l"/>
                          <a:tab pos="1828800" algn="l"/>
                          <a:tab pos="2286000" algn="l"/>
                          <a:tab pos="2743200" algn="l"/>
                          <a:tab pos="3200400" algn="l"/>
                          <a:tab pos="3657600" algn="l"/>
                        </a:tabLst>
                      </a:pPr>
                      <a:r>
                        <a:rPr kumimoji="0" lang="en-US" altLang="en-US" sz="2000" u="none" strike="noStrike" cap="none" normalizeH="0" baseline="0">
                          <a:ln>
                            <a:noFill/>
                          </a:ln>
                          <a:effectLst/>
                        </a:rPr>
                        <a:t>TID</a:t>
                      </a:r>
                      <a:endParaRPr kumimoji="0" lang="en-US" altLang="en-US" sz="2000" b="1" i="0" u="none" strike="noStrike" cap="none" normalizeH="0" baseline="0">
                        <a:ln>
                          <a:noFill/>
                        </a:ln>
                        <a:solidFill>
                          <a:srgbClr val="000000"/>
                        </a:solidFill>
                        <a:effectLst/>
                        <a:latin typeface="Arial" panose="020B0604020202020204" pitchFamily="34" charset="0"/>
                        <a:cs typeface="DejaVu Sans" charset="0"/>
                      </a:endParaRPr>
                    </a:p>
                  </a:txBody>
                  <a:tcPr marL="90000" marR="90000" marT="46800" marB="46800" horzOverflow="overflow"/>
                </a:tc>
                <a:tc>
                  <a:txBody>
                    <a:bodyPr/>
                    <a:lstStyle>
                      <a:lvl1pPr marL="155575" indent="-153988">
                        <a:spcAft>
                          <a:spcPts val="1413"/>
                        </a:spcAft>
                        <a:tabLst>
                          <a:tab pos="457200" algn="l"/>
                          <a:tab pos="914400" algn="l"/>
                          <a:tab pos="1371600" algn="l"/>
                          <a:tab pos="1828800" algn="l"/>
                          <a:tab pos="2286000" algn="l"/>
                          <a:tab pos="2743200" algn="l"/>
                          <a:tab pos="3200400" algn="l"/>
                          <a:tab pos="3657600" algn="l"/>
                        </a:tabLst>
                        <a:defRPr sz="2400">
                          <a:solidFill>
                            <a:srgbClr val="333333"/>
                          </a:solidFill>
                          <a:latin typeface="Arial" panose="020B0604020202020204" pitchFamily="34" charset="0"/>
                          <a:ea typeface="Microsoft YaHei" panose="020B0503020204020204" pitchFamily="34" charset="-122"/>
                        </a:defRPr>
                      </a:lvl1pPr>
                      <a:lvl2pPr>
                        <a:spcAft>
                          <a:spcPts val="1138"/>
                        </a:spcAft>
                        <a:tabLst>
                          <a:tab pos="457200" algn="l"/>
                          <a:tab pos="914400" algn="l"/>
                          <a:tab pos="1371600" algn="l"/>
                          <a:tab pos="1828800" algn="l"/>
                          <a:tab pos="2286000" algn="l"/>
                          <a:tab pos="2743200" algn="l"/>
                          <a:tab pos="3200400" algn="l"/>
                          <a:tab pos="3657600" algn="l"/>
                        </a:tabLst>
                        <a:defRPr sz="2400">
                          <a:solidFill>
                            <a:srgbClr val="333333"/>
                          </a:solidFill>
                          <a:latin typeface="Arial" panose="020B0604020202020204" pitchFamily="34" charset="0"/>
                          <a:ea typeface="Microsoft YaHei" panose="020B0503020204020204" pitchFamily="34" charset="-122"/>
                        </a:defRPr>
                      </a:lvl2pPr>
                      <a:lvl3pPr>
                        <a:spcAft>
                          <a:spcPts val="850"/>
                        </a:spcAft>
                        <a:tabLst>
                          <a:tab pos="457200" algn="l"/>
                          <a:tab pos="914400" algn="l"/>
                          <a:tab pos="1371600" algn="l"/>
                          <a:tab pos="1828800" algn="l"/>
                          <a:tab pos="2286000" algn="l"/>
                          <a:tab pos="2743200" algn="l"/>
                          <a:tab pos="3200400" algn="l"/>
                          <a:tab pos="3657600" algn="l"/>
                        </a:tabLst>
                        <a:defRPr sz="2400">
                          <a:solidFill>
                            <a:srgbClr val="333333"/>
                          </a:solidFill>
                          <a:latin typeface="Arial" panose="020B0604020202020204" pitchFamily="34" charset="0"/>
                          <a:ea typeface="Microsoft YaHei" panose="020B0503020204020204" pitchFamily="34" charset="-122"/>
                        </a:defRPr>
                      </a:lvl3pPr>
                      <a:lvl4pPr>
                        <a:spcAft>
                          <a:spcPts val="563"/>
                        </a:spcAft>
                        <a:tabLst>
                          <a:tab pos="457200" algn="l"/>
                          <a:tab pos="914400" algn="l"/>
                          <a:tab pos="1371600" algn="l"/>
                          <a:tab pos="1828800" algn="l"/>
                          <a:tab pos="2286000" algn="l"/>
                          <a:tab pos="2743200" algn="l"/>
                          <a:tab pos="3200400" algn="l"/>
                          <a:tab pos="3657600" algn="l"/>
                        </a:tabLst>
                        <a:defRPr sz="2400">
                          <a:solidFill>
                            <a:srgbClr val="333333"/>
                          </a:solidFill>
                          <a:latin typeface="Arial" panose="020B0604020202020204" pitchFamily="34" charset="0"/>
                          <a:ea typeface="Microsoft YaHei" panose="020B0503020204020204" pitchFamily="34" charset="-122"/>
                        </a:defRPr>
                      </a:lvl4pPr>
                      <a:lvl5pPr>
                        <a:spcAft>
                          <a:spcPts val="288"/>
                        </a:spcAft>
                        <a:tabLst>
                          <a:tab pos="457200" algn="l"/>
                          <a:tab pos="914400" algn="l"/>
                          <a:tab pos="1371600" algn="l"/>
                          <a:tab pos="1828800" algn="l"/>
                          <a:tab pos="2286000" algn="l"/>
                          <a:tab pos="2743200" algn="l"/>
                          <a:tab pos="3200400" algn="l"/>
                          <a:tab pos="3657600" algn="l"/>
                        </a:tabLst>
                        <a:defRPr sz="2400">
                          <a:solidFill>
                            <a:srgbClr val="333333"/>
                          </a:solidFill>
                          <a:latin typeface="Arial" panose="020B0604020202020204" pitchFamily="34" charset="0"/>
                          <a:ea typeface="Microsoft YaHei" panose="020B0503020204020204" pitchFamily="34" charset="-122"/>
                        </a:defRPr>
                      </a:lvl5pPr>
                      <a:lvl6pPr marL="25146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Lst>
                        <a:defRPr sz="2400">
                          <a:solidFill>
                            <a:srgbClr val="333333"/>
                          </a:solidFill>
                          <a:latin typeface="Arial" panose="020B0604020202020204" pitchFamily="34" charset="0"/>
                          <a:ea typeface="Microsoft YaHei" panose="020B0503020204020204" pitchFamily="34" charset="-122"/>
                        </a:defRPr>
                      </a:lvl6pPr>
                      <a:lvl7pPr marL="29718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Lst>
                        <a:defRPr sz="2400">
                          <a:solidFill>
                            <a:srgbClr val="333333"/>
                          </a:solidFill>
                          <a:latin typeface="Arial" panose="020B0604020202020204" pitchFamily="34" charset="0"/>
                          <a:ea typeface="Microsoft YaHei" panose="020B0503020204020204" pitchFamily="34" charset="-122"/>
                        </a:defRPr>
                      </a:lvl7pPr>
                      <a:lvl8pPr marL="34290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Lst>
                        <a:defRPr sz="2400">
                          <a:solidFill>
                            <a:srgbClr val="333333"/>
                          </a:solidFill>
                          <a:latin typeface="Arial" panose="020B0604020202020204" pitchFamily="34" charset="0"/>
                          <a:ea typeface="Microsoft YaHei" panose="020B0503020204020204" pitchFamily="34" charset="-122"/>
                        </a:defRPr>
                      </a:lvl8pPr>
                      <a:lvl9pPr marL="38862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Lst>
                        <a:defRPr sz="2400">
                          <a:solidFill>
                            <a:srgbClr val="333333"/>
                          </a:solidFill>
                          <a:latin typeface="Arial" panose="020B0604020202020204" pitchFamily="34" charset="0"/>
                          <a:ea typeface="Microsoft YaHei" panose="020B0503020204020204" pitchFamily="34" charset="-122"/>
                        </a:defRPr>
                      </a:lvl9pPr>
                    </a:lstStyle>
                    <a:p>
                      <a:pPr marL="155575" marR="0" lvl="0" indent="-153988" algn="l" defTabSz="457200" rtl="0" eaLnBrk="1" fontAlgn="base" latinLnBrk="0" hangingPunct="0">
                        <a:lnSpc>
                          <a:spcPct val="93000"/>
                        </a:lnSpc>
                        <a:spcBef>
                          <a:spcPct val="0"/>
                        </a:spcBef>
                        <a:spcAft>
                          <a:spcPct val="0"/>
                        </a:spcAft>
                        <a:buClr>
                          <a:srgbClr val="000000"/>
                        </a:buClr>
                        <a:buSzPct val="45000"/>
                        <a:buFont typeface="Wingdings" panose="05000000000000000000" pitchFamily="2" charset="2"/>
                        <a:buNone/>
                        <a:tabLst>
                          <a:tab pos="457200" algn="l"/>
                          <a:tab pos="914400" algn="l"/>
                          <a:tab pos="1371600" algn="l"/>
                          <a:tab pos="1828800" algn="l"/>
                          <a:tab pos="2286000" algn="l"/>
                          <a:tab pos="2743200" algn="l"/>
                          <a:tab pos="3200400" algn="l"/>
                          <a:tab pos="3657600" algn="l"/>
                        </a:tabLst>
                      </a:pPr>
                      <a:r>
                        <a:rPr kumimoji="0" lang="en-US" altLang="en-US" sz="2000" u="none" strike="noStrike" cap="none" normalizeH="0" baseline="0">
                          <a:ln>
                            <a:noFill/>
                          </a:ln>
                          <a:effectLst/>
                        </a:rPr>
                        <a:t>Items</a:t>
                      </a:r>
                      <a:endParaRPr kumimoji="0" lang="en-US" altLang="en-US" sz="2000" b="1" i="0" u="none" strike="noStrike" cap="none" normalizeH="0" baseline="0">
                        <a:ln>
                          <a:noFill/>
                        </a:ln>
                        <a:solidFill>
                          <a:srgbClr val="000000"/>
                        </a:solidFill>
                        <a:effectLst/>
                        <a:latin typeface="Arial" panose="020B0604020202020204" pitchFamily="34" charset="0"/>
                        <a:cs typeface="DejaVu Sans" charset="0"/>
                      </a:endParaRPr>
                    </a:p>
                  </a:txBody>
                  <a:tcPr marL="90000" marR="90000" marT="46800" marB="46800" horzOverflow="overflow"/>
                </a:tc>
                <a:extLst>
                  <a:ext uri="{0D108BD9-81ED-4DB2-BD59-A6C34878D82A}">
                    <a16:rowId xmlns:a16="http://schemas.microsoft.com/office/drawing/2014/main" val="1674578702"/>
                  </a:ext>
                </a:extLst>
              </a:tr>
              <a:tr h="371475">
                <a:tc>
                  <a:txBody>
                    <a:bodyPr/>
                    <a:lstStyle>
                      <a:lvl1pPr>
                        <a:spcAft>
                          <a:spcPts val="1413"/>
                        </a:spcAft>
                        <a:tabLst>
                          <a:tab pos="457200" algn="l"/>
                          <a:tab pos="914400" algn="l"/>
                          <a:tab pos="1371600" algn="l"/>
                          <a:tab pos="1828800" algn="l"/>
                          <a:tab pos="2286000" algn="l"/>
                          <a:tab pos="2743200" algn="l"/>
                          <a:tab pos="3200400" algn="l"/>
                          <a:tab pos="3657600" algn="l"/>
                        </a:tabLst>
                        <a:defRPr sz="2400">
                          <a:solidFill>
                            <a:srgbClr val="333333"/>
                          </a:solidFill>
                          <a:latin typeface="Arial" panose="020B0604020202020204" pitchFamily="34" charset="0"/>
                          <a:ea typeface="Microsoft YaHei" panose="020B0503020204020204" pitchFamily="34" charset="-122"/>
                        </a:defRPr>
                      </a:lvl1pPr>
                      <a:lvl2pPr>
                        <a:spcAft>
                          <a:spcPts val="1138"/>
                        </a:spcAft>
                        <a:tabLst>
                          <a:tab pos="457200" algn="l"/>
                          <a:tab pos="914400" algn="l"/>
                          <a:tab pos="1371600" algn="l"/>
                          <a:tab pos="1828800" algn="l"/>
                          <a:tab pos="2286000" algn="l"/>
                          <a:tab pos="2743200" algn="l"/>
                          <a:tab pos="3200400" algn="l"/>
                          <a:tab pos="3657600" algn="l"/>
                        </a:tabLst>
                        <a:defRPr sz="2400">
                          <a:solidFill>
                            <a:srgbClr val="333333"/>
                          </a:solidFill>
                          <a:latin typeface="Arial" panose="020B0604020202020204" pitchFamily="34" charset="0"/>
                          <a:ea typeface="Microsoft YaHei" panose="020B0503020204020204" pitchFamily="34" charset="-122"/>
                        </a:defRPr>
                      </a:lvl2pPr>
                      <a:lvl3pPr>
                        <a:spcAft>
                          <a:spcPts val="850"/>
                        </a:spcAft>
                        <a:tabLst>
                          <a:tab pos="457200" algn="l"/>
                          <a:tab pos="914400" algn="l"/>
                          <a:tab pos="1371600" algn="l"/>
                          <a:tab pos="1828800" algn="l"/>
                          <a:tab pos="2286000" algn="l"/>
                          <a:tab pos="2743200" algn="l"/>
                          <a:tab pos="3200400" algn="l"/>
                          <a:tab pos="3657600" algn="l"/>
                        </a:tabLst>
                        <a:defRPr sz="2400">
                          <a:solidFill>
                            <a:srgbClr val="333333"/>
                          </a:solidFill>
                          <a:latin typeface="Arial" panose="020B0604020202020204" pitchFamily="34" charset="0"/>
                          <a:ea typeface="Microsoft YaHei" panose="020B0503020204020204" pitchFamily="34" charset="-122"/>
                        </a:defRPr>
                      </a:lvl3pPr>
                      <a:lvl4pPr>
                        <a:spcAft>
                          <a:spcPts val="563"/>
                        </a:spcAft>
                        <a:tabLst>
                          <a:tab pos="457200" algn="l"/>
                          <a:tab pos="914400" algn="l"/>
                          <a:tab pos="1371600" algn="l"/>
                          <a:tab pos="1828800" algn="l"/>
                          <a:tab pos="2286000" algn="l"/>
                          <a:tab pos="2743200" algn="l"/>
                          <a:tab pos="3200400" algn="l"/>
                          <a:tab pos="3657600" algn="l"/>
                        </a:tabLst>
                        <a:defRPr sz="2400">
                          <a:solidFill>
                            <a:srgbClr val="333333"/>
                          </a:solidFill>
                          <a:latin typeface="Arial" panose="020B0604020202020204" pitchFamily="34" charset="0"/>
                          <a:ea typeface="Microsoft YaHei" panose="020B0503020204020204" pitchFamily="34" charset="-122"/>
                        </a:defRPr>
                      </a:lvl4pPr>
                      <a:lvl5pPr>
                        <a:spcAft>
                          <a:spcPts val="288"/>
                        </a:spcAft>
                        <a:tabLst>
                          <a:tab pos="457200" algn="l"/>
                          <a:tab pos="914400" algn="l"/>
                          <a:tab pos="1371600" algn="l"/>
                          <a:tab pos="1828800" algn="l"/>
                          <a:tab pos="2286000" algn="l"/>
                          <a:tab pos="2743200" algn="l"/>
                          <a:tab pos="3200400" algn="l"/>
                          <a:tab pos="3657600" algn="l"/>
                        </a:tabLst>
                        <a:defRPr sz="2400">
                          <a:solidFill>
                            <a:srgbClr val="333333"/>
                          </a:solidFill>
                          <a:latin typeface="Arial" panose="020B0604020202020204" pitchFamily="34" charset="0"/>
                          <a:ea typeface="Microsoft YaHei" panose="020B0503020204020204" pitchFamily="34" charset="-122"/>
                        </a:defRPr>
                      </a:lvl5pPr>
                      <a:lvl6pPr marL="25146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Lst>
                        <a:defRPr sz="2400">
                          <a:solidFill>
                            <a:srgbClr val="333333"/>
                          </a:solidFill>
                          <a:latin typeface="Arial" panose="020B0604020202020204" pitchFamily="34" charset="0"/>
                          <a:ea typeface="Microsoft YaHei" panose="020B0503020204020204" pitchFamily="34" charset="-122"/>
                        </a:defRPr>
                      </a:lvl6pPr>
                      <a:lvl7pPr marL="29718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Lst>
                        <a:defRPr sz="2400">
                          <a:solidFill>
                            <a:srgbClr val="333333"/>
                          </a:solidFill>
                          <a:latin typeface="Arial" panose="020B0604020202020204" pitchFamily="34" charset="0"/>
                          <a:ea typeface="Microsoft YaHei" panose="020B0503020204020204" pitchFamily="34" charset="-122"/>
                        </a:defRPr>
                      </a:lvl7pPr>
                      <a:lvl8pPr marL="34290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Lst>
                        <a:defRPr sz="2400">
                          <a:solidFill>
                            <a:srgbClr val="333333"/>
                          </a:solidFill>
                          <a:latin typeface="Arial" panose="020B0604020202020204" pitchFamily="34" charset="0"/>
                          <a:ea typeface="Microsoft YaHei" panose="020B0503020204020204" pitchFamily="34" charset="-122"/>
                        </a:defRPr>
                      </a:lvl8pPr>
                      <a:lvl9pPr marL="38862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Lst>
                        <a:defRPr sz="2400">
                          <a:solidFill>
                            <a:srgbClr val="333333"/>
                          </a:solidFill>
                          <a:latin typeface="Arial" panose="020B0604020202020204" pitchFamily="34" charset="0"/>
                          <a:ea typeface="Microsoft YaHei" panose="020B0503020204020204" pitchFamily="34" charset="-122"/>
                        </a:defRPr>
                      </a:lvl9pPr>
                    </a:lstStyle>
                    <a:p>
                      <a:pPr marL="0" marR="0" lvl="0" indent="0" algn="l" defTabSz="457200"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 pos="2743200" algn="l"/>
                          <a:tab pos="3200400" algn="l"/>
                          <a:tab pos="3657600" algn="l"/>
                        </a:tabLst>
                      </a:pPr>
                      <a:r>
                        <a:rPr kumimoji="0" lang="en-US" altLang="en-US" sz="1600" u="none" strike="noStrike" cap="none" normalizeH="0" baseline="0">
                          <a:ln>
                            <a:noFill/>
                          </a:ln>
                          <a:effectLst/>
                        </a:rPr>
                        <a:t>1</a:t>
                      </a:r>
                      <a:endParaRPr kumimoji="0" lang="en-US" altLang="en-US" sz="1600" b="1" i="0" u="none" strike="noStrike" cap="none" normalizeH="0" baseline="0">
                        <a:ln>
                          <a:noFill/>
                        </a:ln>
                        <a:solidFill>
                          <a:srgbClr val="000000"/>
                        </a:solidFill>
                        <a:effectLst/>
                        <a:latin typeface="Arial" panose="020B0604020202020204" pitchFamily="34" charset="0"/>
                        <a:cs typeface="DejaVu Sans" charset="0"/>
                      </a:endParaRPr>
                    </a:p>
                  </a:txBody>
                  <a:tcPr marL="90000" marR="90000" marT="46800" marB="46800" horzOverflow="overflow"/>
                </a:tc>
                <a:tc>
                  <a:txBody>
                    <a:bodyPr/>
                    <a:lstStyle>
                      <a:lvl1pPr>
                        <a:spcAft>
                          <a:spcPts val="1413"/>
                        </a:spcAft>
                        <a:tabLst>
                          <a:tab pos="457200" algn="l"/>
                          <a:tab pos="914400" algn="l"/>
                          <a:tab pos="1371600" algn="l"/>
                          <a:tab pos="1828800" algn="l"/>
                          <a:tab pos="2286000" algn="l"/>
                          <a:tab pos="2743200" algn="l"/>
                          <a:tab pos="3200400" algn="l"/>
                          <a:tab pos="3657600" algn="l"/>
                        </a:tabLst>
                        <a:defRPr sz="2400">
                          <a:solidFill>
                            <a:srgbClr val="333333"/>
                          </a:solidFill>
                          <a:latin typeface="Arial" panose="020B0604020202020204" pitchFamily="34" charset="0"/>
                          <a:ea typeface="Microsoft YaHei" panose="020B0503020204020204" pitchFamily="34" charset="-122"/>
                        </a:defRPr>
                      </a:lvl1pPr>
                      <a:lvl2pPr>
                        <a:spcAft>
                          <a:spcPts val="1138"/>
                        </a:spcAft>
                        <a:tabLst>
                          <a:tab pos="457200" algn="l"/>
                          <a:tab pos="914400" algn="l"/>
                          <a:tab pos="1371600" algn="l"/>
                          <a:tab pos="1828800" algn="l"/>
                          <a:tab pos="2286000" algn="l"/>
                          <a:tab pos="2743200" algn="l"/>
                          <a:tab pos="3200400" algn="l"/>
                          <a:tab pos="3657600" algn="l"/>
                        </a:tabLst>
                        <a:defRPr sz="2400">
                          <a:solidFill>
                            <a:srgbClr val="333333"/>
                          </a:solidFill>
                          <a:latin typeface="Arial" panose="020B0604020202020204" pitchFamily="34" charset="0"/>
                          <a:ea typeface="Microsoft YaHei" panose="020B0503020204020204" pitchFamily="34" charset="-122"/>
                        </a:defRPr>
                      </a:lvl2pPr>
                      <a:lvl3pPr>
                        <a:spcAft>
                          <a:spcPts val="850"/>
                        </a:spcAft>
                        <a:tabLst>
                          <a:tab pos="457200" algn="l"/>
                          <a:tab pos="914400" algn="l"/>
                          <a:tab pos="1371600" algn="l"/>
                          <a:tab pos="1828800" algn="l"/>
                          <a:tab pos="2286000" algn="l"/>
                          <a:tab pos="2743200" algn="l"/>
                          <a:tab pos="3200400" algn="l"/>
                          <a:tab pos="3657600" algn="l"/>
                        </a:tabLst>
                        <a:defRPr sz="2400">
                          <a:solidFill>
                            <a:srgbClr val="333333"/>
                          </a:solidFill>
                          <a:latin typeface="Arial" panose="020B0604020202020204" pitchFamily="34" charset="0"/>
                          <a:ea typeface="Microsoft YaHei" panose="020B0503020204020204" pitchFamily="34" charset="-122"/>
                        </a:defRPr>
                      </a:lvl3pPr>
                      <a:lvl4pPr>
                        <a:spcAft>
                          <a:spcPts val="563"/>
                        </a:spcAft>
                        <a:tabLst>
                          <a:tab pos="457200" algn="l"/>
                          <a:tab pos="914400" algn="l"/>
                          <a:tab pos="1371600" algn="l"/>
                          <a:tab pos="1828800" algn="l"/>
                          <a:tab pos="2286000" algn="l"/>
                          <a:tab pos="2743200" algn="l"/>
                          <a:tab pos="3200400" algn="l"/>
                          <a:tab pos="3657600" algn="l"/>
                        </a:tabLst>
                        <a:defRPr sz="2400">
                          <a:solidFill>
                            <a:srgbClr val="333333"/>
                          </a:solidFill>
                          <a:latin typeface="Arial" panose="020B0604020202020204" pitchFamily="34" charset="0"/>
                          <a:ea typeface="Microsoft YaHei" panose="020B0503020204020204" pitchFamily="34" charset="-122"/>
                        </a:defRPr>
                      </a:lvl4pPr>
                      <a:lvl5pPr>
                        <a:spcAft>
                          <a:spcPts val="288"/>
                        </a:spcAft>
                        <a:tabLst>
                          <a:tab pos="457200" algn="l"/>
                          <a:tab pos="914400" algn="l"/>
                          <a:tab pos="1371600" algn="l"/>
                          <a:tab pos="1828800" algn="l"/>
                          <a:tab pos="2286000" algn="l"/>
                          <a:tab pos="2743200" algn="l"/>
                          <a:tab pos="3200400" algn="l"/>
                          <a:tab pos="3657600" algn="l"/>
                        </a:tabLst>
                        <a:defRPr sz="2400">
                          <a:solidFill>
                            <a:srgbClr val="333333"/>
                          </a:solidFill>
                          <a:latin typeface="Arial" panose="020B0604020202020204" pitchFamily="34" charset="0"/>
                          <a:ea typeface="Microsoft YaHei" panose="020B0503020204020204" pitchFamily="34" charset="-122"/>
                        </a:defRPr>
                      </a:lvl5pPr>
                      <a:lvl6pPr marL="25146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Lst>
                        <a:defRPr sz="2400">
                          <a:solidFill>
                            <a:srgbClr val="333333"/>
                          </a:solidFill>
                          <a:latin typeface="Arial" panose="020B0604020202020204" pitchFamily="34" charset="0"/>
                          <a:ea typeface="Microsoft YaHei" panose="020B0503020204020204" pitchFamily="34" charset="-122"/>
                        </a:defRPr>
                      </a:lvl6pPr>
                      <a:lvl7pPr marL="29718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Lst>
                        <a:defRPr sz="2400">
                          <a:solidFill>
                            <a:srgbClr val="333333"/>
                          </a:solidFill>
                          <a:latin typeface="Arial" panose="020B0604020202020204" pitchFamily="34" charset="0"/>
                          <a:ea typeface="Microsoft YaHei" panose="020B0503020204020204" pitchFamily="34" charset="-122"/>
                        </a:defRPr>
                      </a:lvl7pPr>
                      <a:lvl8pPr marL="34290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Lst>
                        <a:defRPr sz="2400">
                          <a:solidFill>
                            <a:srgbClr val="333333"/>
                          </a:solidFill>
                          <a:latin typeface="Arial" panose="020B0604020202020204" pitchFamily="34" charset="0"/>
                          <a:ea typeface="Microsoft YaHei" panose="020B0503020204020204" pitchFamily="34" charset="-122"/>
                        </a:defRPr>
                      </a:lvl8pPr>
                      <a:lvl9pPr marL="38862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Lst>
                        <a:defRPr sz="2400">
                          <a:solidFill>
                            <a:srgbClr val="333333"/>
                          </a:solidFill>
                          <a:latin typeface="Arial" panose="020B0604020202020204" pitchFamily="34" charset="0"/>
                          <a:ea typeface="Microsoft YaHei" panose="020B0503020204020204" pitchFamily="34" charset="-122"/>
                        </a:defRPr>
                      </a:lvl9pPr>
                    </a:lstStyle>
                    <a:p>
                      <a:pPr marL="0" marR="0" lvl="0" indent="0" algn="l" defTabSz="457200"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 pos="2743200" algn="l"/>
                          <a:tab pos="3200400" algn="l"/>
                          <a:tab pos="3657600" algn="l"/>
                        </a:tabLst>
                      </a:pPr>
                      <a:r>
                        <a:rPr kumimoji="0" lang="en-US" altLang="en-US" sz="1600" u="none" strike="noStrike" cap="none" normalizeH="0" baseline="0" dirty="0">
                          <a:ln>
                            <a:noFill/>
                          </a:ln>
                          <a:effectLst/>
                        </a:rPr>
                        <a:t>Bread, Coke, Milk</a:t>
                      </a:r>
                      <a:endParaRPr kumimoji="0" lang="en-US" altLang="en-US" sz="1600" b="1" i="0" u="none" strike="noStrike" cap="none" normalizeH="0" baseline="0" dirty="0">
                        <a:ln>
                          <a:noFill/>
                        </a:ln>
                        <a:solidFill>
                          <a:srgbClr val="000000"/>
                        </a:solidFill>
                        <a:effectLst/>
                        <a:latin typeface="Arial" panose="020B0604020202020204" pitchFamily="34" charset="0"/>
                        <a:cs typeface="DejaVu Sans" charset="0"/>
                      </a:endParaRPr>
                    </a:p>
                  </a:txBody>
                  <a:tcPr marL="90000" marR="90000" marT="46800" marB="46800" horzOverflow="overflow"/>
                </a:tc>
                <a:extLst>
                  <a:ext uri="{0D108BD9-81ED-4DB2-BD59-A6C34878D82A}">
                    <a16:rowId xmlns:a16="http://schemas.microsoft.com/office/drawing/2014/main" val="2183589821"/>
                  </a:ext>
                </a:extLst>
              </a:tr>
              <a:tr h="371475">
                <a:tc>
                  <a:txBody>
                    <a:bodyPr/>
                    <a:lstStyle>
                      <a:lvl1pPr>
                        <a:spcAft>
                          <a:spcPts val="1413"/>
                        </a:spcAft>
                        <a:tabLst>
                          <a:tab pos="457200" algn="l"/>
                          <a:tab pos="914400" algn="l"/>
                          <a:tab pos="1371600" algn="l"/>
                          <a:tab pos="1828800" algn="l"/>
                          <a:tab pos="2286000" algn="l"/>
                          <a:tab pos="2743200" algn="l"/>
                          <a:tab pos="3200400" algn="l"/>
                          <a:tab pos="3657600" algn="l"/>
                        </a:tabLst>
                        <a:defRPr sz="2400">
                          <a:solidFill>
                            <a:srgbClr val="333333"/>
                          </a:solidFill>
                          <a:latin typeface="Arial" panose="020B0604020202020204" pitchFamily="34" charset="0"/>
                          <a:ea typeface="Microsoft YaHei" panose="020B0503020204020204" pitchFamily="34" charset="-122"/>
                        </a:defRPr>
                      </a:lvl1pPr>
                      <a:lvl2pPr>
                        <a:spcAft>
                          <a:spcPts val="1138"/>
                        </a:spcAft>
                        <a:tabLst>
                          <a:tab pos="457200" algn="l"/>
                          <a:tab pos="914400" algn="l"/>
                          <a:tab pos="1371600" algn="l"/>
                          <a:tab pos="1828800" algn="l"/>
                          <a:tab pos="2286000" algn="l"/>
                          <a:tab pos="2743200" algn="l"/>
                          <a:tab pos="3200400" algn="l"/>
                          <a:tab pos="3657600" algn="l"/>
                        </a:tabLst>
                        <a:defRPr sz="2400">
                          <a:solidFill>
                            <a:srgbClr val="333333"/>
                          </a:solidFill>
                          <a:latin typeface="Arial" panose="020B0604020202020204" pitchFamily="34" charset="0"/>
                          <a:ea typeface="Microsoft YaHei" panose="020B0503020204020204" pitchFamily="34" charset="-122"/>
                        </a:defRPr>
                      </a:lvl2pPr>
                      <a:lvl3pPr>
                        <a:spcAft>
                          <a:spcPts val="850"/>
                        </a:spcAft>
                        <a:tabLst>
                          <a:tab pos="457200" algn="l"/>
                          <a:tab pos="914400" algn="l"/>
                          <a:tab pos="1371600" algn="l"/>
                          <a:tab pos="1828800" algn="l"/>
                          <a:tab pos="2286000" algn="l"/>
                          <a:tab pos="2743200" algn="l"/>
                          <a:tab pos="3200400" algn="l"/>
                          <a:tab pos="3657600" algn="l"/>
                        </a:tabLst>
                        <a:defRPr sz="2400">
                          <a:solidFill>
                            <a:srgbClr val="333333"/>
                          </a:solidFill>
                          <a:latin typeface="Arial" panose="020B0604020202020204" pitchFamily="34" charset="0"/>
                          <a:ea typeface="Microsoft YaHei" panose="020B0503020204020204" pitchFamily="34" charset="-122"/>
                        </a:defRPr>
                      </a:lvl3pPr>
                      <a:lvl4pPr>
                        <a:spcAft>
                          <a:spcPts val="563"/>
                        </a:spcAft>
                        <a:tabLst>
                          <a:tab pos="457200" algn="l"/>
                          <a:tab pos="914400" algn="l"/>
                          <a:tab pos="1371600" algn="l"/>
                          <a:tab pos="1828800" algn="l"/>
                          <a:tab pos="2286000" algn="l"/>
                          <a:tab pos="2743200" algn="l"/>
                          <a:tab pos="3200400" algn="l"/>
                          <a:tab pos="3657600" algn="l"/>
                        </a:tabLst>
                        <a:defRPr sz="2400">
                          <a:solidFill>
                            <a:srgbClr val="333333"/>
                          </a:solidFill>
                          <a:latin typeface="Arial" panose="020B0604020202020204" pitchFamily="34" charset="0"/>
                          <a:ea typeface="Microsoft YaHei" panose="020B0503020204020204" pitchFamily="34" charset="-122"/>
                        </a:defRPr>
                      </a:lvl4pPr>
                      <a:lvl5pPr>
                        <a:spcAft>
                          <a:spcPts val="288"/>
                        </a:spcAft>
                        <a:tabLst>
                          <a:tab pos="457200" algn="l"/>
                          <a:tab pos="914400" algn="l"/>
                          <a:tab pos="1371600" algn="l"/>
                          <a:tab pos="1828800" algn="l"/>
                          <a:tab pos="2286000" algn="l"/>
                          <a:tab pos="2743200" algn="l"/>
                          <a:tab pos="3200400" algn="l"/>
                          <a:tab pos="3657600" algn="l"/>
                        </a:tabLst>
                        <a:defRPr sz="2400">
                          <a:solidFill>
                            <a:srgbClr val="333333"/>
                          </a:solidFill>
                          <a:latin typeface="Arial" panose="020B0604020202020204" pitchFamily="34" charset="0"/>
                          <a:ea typeface="Microsoft YaHei" panose="020B0503020204020204" pitchFamily="34" charset="-122"/>
                        </a:defRPr>
                      </a:lvl5pPr>
                      <a:lvl6pPr marL="25146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Lst>
                        <a:defRPr sz="2400">
                          <a:solidFill>
                            <a:srgbClr val="333333"/>
                          </a:solidFill>
                          <a:latin typeface="Arial" panose="020B0604020202020204" pitchFamily="34" charset="0"/>
                          <a:ea typeface="Microsoft YaHei" panose="020B0503020204020204" pitchFamily="34" charset="-122"/>
                        </a:defRPr>
                      </a:lvl6pPr>
                      <a:lvl7pPr marL="29718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Lst>
                        <a:defRPr sz="2400">
                          <a:solidFill>
                            <a:srgbClr val="333333"/>
                          </a:solidFill>
                          <a:latin typeface="Arial" panose="020B0604020202020204" pitchFamily="34" charset="0"/>
                          <a:ea typeface="Microsoft YaHei" panose="020B0503020204020204" pitchFamily="34" charset="-122"/>
                        </a:defRPr>
                      </a:lvl7pPr>
                      <a:lvl8pPr marL="34290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Lst>
                        <a:defRPr sz="2400">
                          <a:solidFill>
                            <a:srgbClr val="333333"/>
                          </a:solidFill>
                          <a:latin typeface="Arial" panose="020B0604020202020204" pitchFamily="34" charset="0"/>
                          <a:ea typeface="Microsoft YaHei" panose="020B0503020204020204" pitchFamily="34" charset="-122"/>
                        </a:defRPr>
                      </a:lvl8pPr>
                      <a:lvl9pPr marL="38862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Lst>
                        <a:defRPr sz="2400">
                          <a:solidFill>
                            <a:srgbClr val="333333"/>
                          </a:solidFill>
                          <a:latin typeface="Arial" panose="020B0604020202020204" pitchFamily="34" charset="0"/>
                          <a:ea typeface="Microsoft YaHei" panose="020B0503020204020204" pitchFamily="34" charset="-122"/>
                        </a:defRPr>
                      </a:lvl9pPr>
                    </a:lstStyle>
                    <a:p>
                      <a:pPr marL="0" marR="0" lvl="0" indent="0" algn="l" defTabSz="457200"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 pos="2743200" algn="l"/>
                          <a:tab pos="3200400" algn="l"/>
                          <a:tab pos="3657600" algn="l"/>
                        </a:tabLst>
                      </a:pPr>
                      <a:r>
                        <a:rPr kumimoji="0" lang="en-US" altLang="en-US" sz="1600" u="none" strike="noStrike" cap="none" normalizeH="0" baseline="0">
                          <a:ln>
                            <a:noFill/>
                          </a:ln>
                          <a:effectLst/>
                        </a:rPr>
                        <a:t>2</a:t>
                      </a:r>
                      <a:endParaRPr kumimoji="0" lang="en-US" altLang="en-US" sz="1600" b="1" i="0" u="none" strike="noStrike" cap="none" normalizeH="0" baseline="0">
                        <a:ln>
                          <a:noFill/>
                        </a:ln>
                        <a:solidFill>
                          <a:srgbClr val="000000"/>
                        </a:solidFill>
                        <a:effectLst/>
                        <a:latin typeface="Arial" panose="020B0604020202020204" pitchFamily="34" charset="0"/>
                        <a:cs typeface="DejaVu Sans" charset="0"/>
                      </a:endParaRPr>
                    </a:p>
                  </a:txBody>
                  <a:tcPr marL="90000" marR="90000" marT="46800" marB="46800" horzOverflow="overflow"/>
                </a:tc>
                <a:tc>
                  <a:txBody>
                    <a:bodyPr/>
                    <a:lstStyle>
                      <a:lvl1pPr>
                        <a:spcAft>
                          <a:spcPts val="1413"/>
                        </a:spcAft>
                        <a:tabLst>
                          <a:tab pos="457200" algn="l"/>
                          <a:tab pos="914400" algn="l"/>
                          <a:tab pos="1371600" algn="l"/>
                          <a:tab pos="1828800" algn="l"/>
                          <a:tab pos="2286000" algn="l"/>
                          <a:tab pos="2743200" algn="l"/>
                          <a:tab pos="3200400" algn="l"/>
                          <a:tab pos="3657600" algn="l"/>
                        </a:tabLst>
                        <a:defRPr sz="2400">
                          <a:solidFill>
                            <a:srgbClr val="333333"/>
                          </a:solidFill>
                          <a:latin typeface="Arial" panose="020B0604020202020204" pitchFamily="34" charset="0"/>
                          <a:ea typeface="Microsoft YaHei" panose="020B0503020204020204" pitchFamily="34" charset="-122"/>
                        </a:defRPr>
                      </a:lvl1pPr>
                      <a:lvl2pPr>
                        <a:spcAft>
                          <a:spcPts val="1138"/>
                        </a:spcAft>
                        <a:tabLst>
                          <a:tab pos="457200" algn="l"/>
                          <a:tab pos="914400" algn="l"/>
                          <a:tab pos="1371600" algn="l"/>
                          <a:tab pos="1828800" algn="l"/>
                          <a:tab pos="2286000" algn="l"/>
                          <a:tab pos="2743200" algn="l"/>
                          <a:tab pos="3200400" algn="l"/>
                          <a:tab pos="3657600" algn="l"/>
                        </a:tabLst>
                        <a:defRPr sz="2400">
                          <a:solidFill>
                            <a:srgbClr val="333333"/>
                          </a:solidFill>
                          <a:latin typeface="Arial" panose="020B0604020202020204" pitchFamily="34" charset="0"/>
                          <a:ea typeface="Microsoft YaHei" panose="020B0503020204020204" pitchFamily="34" charset="-122"/>
                        </a:defRPr>
                      </a:lvl2pPr>
                      <a:lvl3pPr>
                        <a:spcAft>
                          <a:spcPts val="850"/>
                        </a:spcAft>
                        <a:tabLst>
                          <a:tab pos="457200" algn="l"/>
                          <a:tab pos="914400" algn="l"/>
                          <a:tab pos="1371600" algn="l"/>
                          <a:tab pos="1828800" algn="l"/>
                          <a:tab pos="2286000" algn="l"/>
                          <a:tab pos="2743200" algn="l"/>
                          <a:tab pos="3200400" algn="l"/>
                          <a:tab pos="3657600" algn="l"/>
                        </a:tabLst>
                        <a:defRPr sz="2400">
                          <a:solidFill>
                            <a:srgbClr val="333333"/>
                          </a:solidFill>
                          <a:latin typeface="Arial" panose="020B0604020202020204" pitchFamily="34" charset="0"/>
                          <a:ea typeface="Microsoft YaHei" panose="020B0503020204020204" pitchFamily="34" charset="-122"/>
                        </a:defRPr>
                      </a:lvl3pPr>
                      <a:lvl4pPr>
                        <a:spcAft>
                          <a:spcPts val="563"/>
                        </a:spcAft>
                        <a:tabLst>
                          <a:tab pos="457200" algn="l"/>
                          <a:tab pos="914400" algn="l"/>
                          <a:tab pos="1371600" algn="l"/>
                          <a:tab pos="1828800" algn="l"/>
                          <a:tab pos="2286000" algn="l"/>
                          <a:tab pos="2743200" algn="l"/>
                          <a:tab pos="3200400" algn="l"/>
                          <a:tab pos="3657600" algn="l"/>
                        </a:tabLst>
                        <a:defRPr sz="2400">
                          <a:solidFill>
                            <a:srgbClr val="333333"/>
                          </a:solidFill>
                          <a:latin typeface="Arial" panose="020B0604020202020204" pitchFamily="34" charset="0"/>
                          <a:ea typeface="Microsoft YaHei" panose="020B0503020204020204" pitchFamily="34" charset="-122"/>
                        </a:defRPr>
                      </a:lvl4pPr>
                      <a:lvl5pPr>
                        <a:spcAft>
                          <a:spcPts val="288"/>
                        </a:spcAft>
                        <a:tabLst>
                          <a:tab pos="457200" algn="l"/>
                          <a:tab pos="914400" algn="l"/>
                          <a:tab pos="1371600" algn="l"/>
                          <a:tab pos="1828800" algn="l"/>
                          <a:tab pos="2286000" algn="l"/>
                          <a:tab pos="2743200" algn="l"/>
                          <a:tab pos="3200400" algn="l"/>
                          <a:tab pos="3657600" algn="l"/>
                        </a:tabLst>
                        <a:defRPr sz="2400">
                          <a:solidFill>
                            <a:srgbClr val="333333"/>
                          </a:solidFill>
                          <a:latin typeface="Arial" panose="020B0604020202020204" pitchFamily="34" charset="0"/>
                          <a:ea typeface="Microsoft YaHei" panose="020B0503020204020204" pitchFamily="34" charset="-122"/>
                        </a:defRPr>
                      </a:lvl5pPr>
                      <a:lvl6pPr marL="25146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Lst>
                        <a:defRPr sz="2400">
                          <a:solidFill>
                            <a:srgbClr val="333333"/>
                          </a:solidFill>
                          <a:latin typeface="Arial" panose="020B0604020202020204" pitchFamily="34" charset="0"/>
                          <a:ea typeface="Microsoft YaHei" panose="020B0503020204020204" pitchFamily="34" charset="-122"/>
                        </a:defRPr>
                      </a:lvl6pPr>
                      <a:lvl7pPr marL="29718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Lst>
                        <a:defRPr sz="2400">
                          <a:solidFill>
                            <a:srgbClr val="333333"/>
                          </a:solidFill>
                          <a:latin typeface="Arial" panose="020B0604020202020204" pitchFamily="34" charset="0"/>
                          <a:ea typeface="Microsoft YaHei" panose="020B0503020204020204" pitchFamily="34" charset="-122"/>
                        </a:defRPr>
                      </a:lvl7pPr>
                      <a:lvl8pPr marL="34290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Lst>
                        <a:defRPr sz="2400">
                          <a:solidFill>
                            <a:srgbClr val="333333"/>
                          </a:solidFill>
                          <a:latin typeface="Arial" panose="020B0604020202020204" pitchFamily="34" charset="0"/>
                          <a:ea typeface="Microsoft YaHei" panose="020B0503020204020204" pitchFamily="34" charset="-122"/>
                        </a:defRPr>
                      </a:lvl8pPr>
                      <a:lvl9pPr marL="38862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Lst>
                        <a:defRPr sz="2400">
                          <a:solidFill>
                            <a:srgbClr val="333333"/>
                          </a:solidFill>
                          <a:latin typeface="Arial" panose="020B0604020202020204" pitchFamily="34" charset="0"/>
                          <a:ea typeface="Microsoft YaHei" panose="020B0503020204020204" pitchFamily="34" charset="-122"/>
                        </a:defRPr>
                      </a:lvl9pPr>
                    </a:lstStyle>
                    <a:p>
                      <a:pPr marL="0" marR="0" lvl="0" indent="0" algn="l" defTabSz="457200"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 pos="2743200" algn="l"/>
                          <a:tab pos="3200400" algn="l"/>
                          <a:tab pos="3657600" algn="l"/>
                        </a:tabLst>
                      </a:pPr>
                      <a:r>
                        <a:rPr kumimoji="0" lang="en-US" altLang="en-US" sz="1600" u="none" strike="noStrike" cap="none" normalizeH="0" baseline="0" dirty="0">
                          <a:ln>
                            <a:noFill/>
                          </a:ln>
                          <a:effectLst/>
                        </a:rPr>
                        <a:t>Beer, Bread</a:t>
                      </a:r>
                      <a:endParaRPr kumimoji="0" lang="en-US" altLang="en-US" sz="1600" b="1" i="0" u="none" strike="noStrike" cap="none" normalizeH="0" baseline="0" dirty="0">
                        <a:ln>
                          <a:noFill/>
                        </a:ln>
                        <a:solidFill>
                          <a:srgbClr val="000000"/>
                        </a:solidFill>
                        <a:effectLst/>
                        <a:latin typeface="Arial" panose="020B0604020202020204" pitchFamily="34" charset="0"/>
                        <a:cs typeface="DejaVu Sans" charset="0"/>
                      </a:endParaRPr>
                    </a:p>
                  </a:txBody>
                  <a:tcPr marL="90000" marR="90000" marT="46800" marB="46800" horzOverflow="overflow"/>
                </a:tc>
                <a:extLst>
                  <a:ext uri="{0D108BD9-81ED-4DB2-BD59-A6C34878D82A}">
                    <a16:rowId xmlns:a16="http://schemas.microsoft.com/office/drawing/2014/main" val="533009344"/>
                  </a:ext>
                </a:extLst>
              </a:tr>
              <a:tr h="371475">
                <a:tc>
                  <a:txBody>
                    <a:bodyPr/>
                    <a:lstStyle>
                      <a:lvl1pPr>
                        <a:spcAft>
                          <a:spcPts val="1413"/>
                        </a:spcAft>
                        <a:tabLst>
                          <a:tab pos="457200" algn="l"/>
                          <a:tab pos="914400" algn="l"/>
                          <a:tab pos="1371600" algn="l"/>
                          <a:tab pos="1828800" algn="l"/>
                          <a:tab pos="2286000" algn="l"/>
                          <a:tab pos="2743200" algn="l"/>
                          <a:tab pos="3200400" algn="l"/>
                          <a:tab pos="3657600" algn="l"/>
                        </a:tabLst>
                        <a:defRPr sz="2400">
                          <a:solidFill>
                            <a:srgbClr val="333333"/>
                          </a:solidFill>
                          <a:latin typeface="Arial" panose="020B0604020202020204" pitchFamily="34" charset="0"/>
                          <a:ea typeface="Microsoft YaHei" panose="020B0503020204020204" pitchFamily="34" charset="-122"/>
                        </a:defRPr>
                      </a:lvl1pPr>
                      <a:lvl2pPr>
                        <a:spcAft>
                          <a:spcPts val="1138"/>
                        </a:spcAft>
                        <a:tabLst>
                          <a:tab pos="457200" algn="l"/>
                          <a:tab pos="914400" algn="l"/>
                          <a:tab pos="1371600" algn="l"/>
                          <a:tab pos="1828800" algn="l"/>
                          <a:tab pos="2286000" algn="l"/>
                          <a:tab pos="2743200" algn="l"/>
                          <a:tab pos="3200400" algn="l"/>
                          <a:tab pos="3657600" algn="l"/>
                        </a:tabLst>
                        <a:defRPr sz="2400">
                          <a:solidFill>
                            <a:srgbClr val="333333"/>
                          </a:solidFill>
                          <a:latin typeface="Arial" panose="020B0604020202020204" pitchFamily="34" charset="0"/>
                          <a:ea typeface="Microsoft YaHei" panose="020B0503020204020204" pitchFamily="34" charset="-122"/>
                        </a:defRPr>
                      </a:lvl2pPr>
                      <a:lvl3pPr>
                        <a:spcAft>
                          <a:spcPts val="850"/>
                        </a:spcAft>
                        <a:tabLst>
                          <a:tab pos="457200" algn="l"/>
                          <a:tab pos="914400" algn="l"/>
                          <a:tab pos="1371600" algn="l"/>
                          <a:tab pos="1828800" algn="l"/>
                          <a:tab pos="2286000" algn="l"/>
                          <a:tab pos="2743200" algn="l"/>
                          <a:tab pos="3200400" algn="l"/>
                          <a:tab pos="3657600" algn="l"/>
                        </a:tabLst>
                        <a:defRPr sz="2400">
                          <a:solidFill>
                            <a:srgbClr val="333333"/>
                          </a:solidFill>
                          <a:latin typeface="Arial" panose="020B0604020202020204" pitchFamily="34" charset="0"/>
                          <a:ea typeface="Microsoft YaHei" panose="020B0503020204020204" pitchFamily="34" charset="-122"/>
                        </a:defRPr>
                      </a:lvl3pPr>
                      <a:lvl4pPr>
                        <a:spcAft>
                          <a:spcPts val="563"/>
                        </a:spcAft>
                        <a:tabLst>
                          <a:tab pos="457200" algn="l"/>
                          <a:tab pos="914400" algn="l"/>
                          <a:tab pos="1371600" algn="l"/>
                          <a:tab pos="1828800" algn="l"/>
                          <a:tab pos="2286000" algn="l"/>
                          <a:tab pos="2743200" algn="l"/>
                          <a:tab pos="3200400" algn="l"/>
                          <a:tab pos="3657600" algn="l"/>
                        </a:tabLst>
                        <a:defRPr sz="2400">
                          <a:solidFill>
                            <a:srgbClr val="333333"/>
                          </a:solidFill>
                          <a:latin typeface="Arial" panose="020B0604020202020204" pitchFamily="34" charset="0"/>
                          <a:ea typeface="Microsoft YaHei" panose="020B0503020204020204" pitchFamily="34" charset="-122"/>
                        </a:defRPr>
                      </a:lvl4pPr>
                      <a:lvl5pPr>
                        <a:spcAft>
                          <a:spcPts val="288"/>
                        </a:spcAft>
                        <a:tabLst>
                          <a:tab pos="457200" algn="l"/>
                          <a:tab pos="914400" algn="l"/>
                          <a:tab pos="1371600" algn="l"/>
                          <a:tab pos="1828800" algn="l"/>
                          <a:tab pos="2286000" algn="l"/>
                          <a:tab pos="2743200" algn="l"/>
                          <a:tab pos="3200400" algn="l"/>
                          <a:tab pos="3657600" algn="l"/>
                        </a:tabLst>
                        <a:defRPr sz="2400">
                          <a:solidFill>
                            <a:srgbClr val="333333"/>
                          </a:solidFill>
                          <a:latin typeface="Arial" panose="020B0604020202020204" pitchFamily="34" charset="0"/>
                          <a:ea typeface="Microsoft YaHei" panose="020B0503020204020204" pitchFamily="34" charset="-122"/>
                        </a:defRPr>
                      </a:lvl5pPr>
                      <a:lvl6pPr marL="25146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Lst>
                        <a:defRPr sz="2400">
                          <a:solidFill>
                            <a:srgbClr val="333333"/>
                          </a:solidFill>
                          <a:latin typeface="Arial" panose="020B0604020202020204" pitchFamily="34" charset="0"/>
                          <a:ea typeface="Microsoft YaHei" panose="020B0503020204020204" pitchFamily="34" charset="-122"/>
                        </a:defRPr>
                      </a:lvl6pPr>
                      <a:lvl7pPr marL="29718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Lst>
                        <a:defRPr sz="2400">
                          <a:solidFill>
                            <a:srgbClr val="333333"/>
                          </a:solidFill>
                          <a:latin typeface="Arial" panose="020B0604020202020204" pitchFamily="34" charset="0"/>
                          <a:ea typeface="Microsoft YaHei" panose="020B0503020204020204" pitchFamily="34" charset="-122"/>
                        </a:defRPr>
                      </a:lvl7pPr>
                      <a:lvl8pPr marL="34290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Lst>
                        <a:defRPr sz="2400">
                          <a:solidFill>
                            <a:srgbClr val="333333"/>
                          </a:solidFill>
                          <a:latin typeface="Arial" panose="020B0604020202020204" pitchFamily="34" charset="0"/>
                          <a:ea typeface="Microsoft YaHei" panose="020B0503020204020204" pitchFamily="34" charset="-122"/>
                        </a:defRPr>
                      </a:lvl8pPr>
                      <a:lvl9pPr marL="38862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Lst>
                        <a:defRPr sz="2400">
                          <a:solidFill>
                            <a:srgbClr val="333333"/>
                          </a:solidFill>
                          <a:latin typeface="Arial" panose="020B0604020202020204" pitchFamily="34" charset="0"/>
                          <a:ea typeface="Microsoft YaHei" panose="020B0503020204020204" pitchFamily="34" charset="-122"/>
                        </a:defRPr>
                      </a:lvl9pPr>
                    </a:lstStyle>
                    <a:p>
                      <a:pPr marL="0" marR="0" lvl="0" indent="0" algn="l" defTabSz="457200"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 pos="2743200" algn="l"/>
                          <a:tab pos="3200400" algn="l"/>
                          <a:tab pos="3657600" algn="l"/>
                        </a:tabLst>
                      </a:pPr>
                      <a:r>
                        <a:rPr kumimoji="0" lang="en-US" altLang="en-US" sz="1600" u="none" strike="noStrike" cap="none" normalizeH="0" baseline="0">
                          <a:ln>
                            <a:noFill/>
                          </a:ln>
                          <a:effectLst/>
                        </a:rPr>
                        <a:t>3</a:t>
                      </a:r>
                      <a:endParaRPr kumimoji="0" lang="en-US" altLang="en-US" sz="1600" b="1" i="0" u="none" strike="noStrike" cap="none" normalizeH="0" baseline="0">
                        <a:ln>
                          <a:noFill/>
                        </a:ln>
                        <a:solidFill>
                          <a:srgbClr val="000000"/>
                        </a:solidFill>
                        <a:effectLst/>
                        <a:latin typeface="Arial" panose="020B0604020202020204" pitchFamily="34" charset="0"/>
                        <a:cs typeface="DejaVu Sans" charset="0"/>
                      </a:endParaRPr>
                    </a:p>
                  </a:txBody>
                  <a:tcPr marL="90000" marR="90000" marT="46800" marB="46800" horzOverflow="overflow"/>
                </a:tc>
                <a:tc>
                  <a:txBody>
                    <a:bodyPr/>
                    <a:lstStyle>
                      <a:lvl1pPr>
                        <a:spcAft>
                          <a:spcPts val="1413"/>
                        </a:spcAft>
                        <a:tabLst>
                          <a:tab pos="457200" algn="l"/>
                          <a:tab pos="914400" algn="l"/>
                          <a:tab pos="1371600" algn="l"/>
                          <a:tab pos="1828800" algn="l"/>
                          <a:tab pos="2286000" algn="l"/>
                          <a:tab pos="2743200" algn="l"/>
                          <a:tab pos="3200400" algn="l"/>
                          <a:tab pos="3657600" algn="l"/>
                        </a:tabLst>
                        <a:defRPr sz="2400">
                          <a:solidFill>
                            <a:srgbClr val="333333"/>
                          </a:solidFill>
                          <a:latin typeface="Arial" panose="020B0604020202020204" pitchFamily="34" charset="0"/>
                          <a:ea typeface="Microsoft YaHei" panose="020B0503020204020204" pitchFamily="34" charset="-122"/>
                        </a:defRPr>
                      </a:lvl1pPr>
                      <a:lvl2pPr>
                        <a:spcAft>
                          <a:spcPts val="1138"/>
                        </a:spcAft>
                        <a:tabLst>
                          <a:tab pos="457200" algn="l"/>
                          <a:tab pos="914400" algn="l"/>
                          <a:tab pos="1371600" algn="l"/>
                          <a:tab pos="1828800" algn="l"/>
                          <a:tab pos="2286000" algn="l"/>
                          <a:tab pos="2743200" algn="l"/>
                          <a:tab pos="3200400" algn="l"/>
                          <a:tab pos="3657600" algn="l"/>
                        </a:tabLst>
                        <a:defRPr sz="2400">
                          <a:solidFill>
                            <a:srgbClr val="333333"/>
                          </a:solidFill>
                          <a:latin typeface="Arial" panose="020B0604020202020204" pitchFamily="34" charset="0"/>
                          <a:ea typeface="Microsoft YaHei" panose="020B0503020204020204" pitchFamily="34" charset="-122"/>
                        </a:defRPr>
                      </a:lvl2pPr>
                      <a:lvl3pPr>
                        <a:spcAft>
                          <a:spcPts val="850"/>
                        </a:spcAft>
                        <a:tabLst>
                          <a:tab pos="457200" algn="l"/>
                          <a:tab pos="914400" algn="l"/>
                          <a:tab pos="1371600" algn="l"/>
                          <a:tab pos="1828800" algn="l"/>
                          <a:tab pos="2286000" algn="l"/>
                          <a:tab pos="2743200" algn="l"/>
                          <a:tab pos="3200400" algn="l"/>
                          <a:tab pos="3657600" algn="l"/>
                        </a:tabLst>
                        <a:defRPr sz="2400">
                          <a:solidFill>
                            <a:srgbClr val="333333"/>
                          </a:solidFill>
                          <a:latin typeface="Arial" panose="020B0604020202020204" pitchFamily="34" charset="0"/>
                          <a:ea typeface="Microsoft YaHei" panose="020B0503020204020204" pitchFamily="34" charset="-122"/>
                        </a:defRPr>
                      </a:lvl3pPr>
                      <a:lvl4pPr>
                        <a:spcAft>
                          <a:spcPts val="563"/>
                        </a:spcAft>
                        <a:tabLst>
                          <a:tab pos="457200" algn="l"/>
                          <a:tab pos="914400" algn="l"/>
                          <a:tab pos="1371600" algn="l"/>
                          <a:tab pos="1828800" algn="l"/>
                          <a:tab pos="2286000" algn="l"/>
                          <a:tab pos="2743200" algn="l"/>
                          <a:tab pos="3200400" algn="l"/>
                          <a:tab pos="3657600" algn="l"/>
                        </a:tabLst>
                        <a:defRPr sz="2400">
                          <a:solidFill>
                            <a:srgbClr val="333333"/>
                          </a:solidFill>
                          <a:latin typeface="Arial" panose="020B0604020202020204" pitchFamily="34" charset="0"/>
                          <a:ea typeface="Microsoft YaHei" panose="020B0503020204020204" pitchFamily="34" charset="-122"/>
                        </a:defRPr>
                      </a:lvl4pPr>
                      <a:lvl5pPr>
                        <a:spcAft>
                          <a:spcPts val="288"/>
                        </a:spcAft>
                        <a:tabLst>
                          <a:tab pos="457200" algn="l"/>
                          <a:tab pos="914400" algn="l"/>
                          <a:tab pos="1371600" algn="l"/>
                          <a:tab pos="1828800" algn="l"/>
                          <a:tab pos="2286000" algn="l"/>
                          <a:tab pos="2743200" algn="l"/>
                          <a:tab pos="3200400" algn="l"/>
                          <a:tab pos="3657600" algn="l"/>
                        </a:tabLst>
                        <a:defRPr sz="2400">
                          <a:solidFill>
                            <a:srgbClr val="333333"/>
                          </a:solidFill>
                          <a:latin typeface="Arial" panose="020B0604020202020204" pitchFamily="34" charset="0"/>
                          <a:ea typeface="Microsoft YaHei" panose="020B0503020204020204" pitchFamily="34" charset="-122"/>
                        </a:defRPr>
                      </a:lvl5pPr>
                      <a:lvl6pPr marL="25146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Lst>
                        <a:defRPr sz="2400">
                          <a:solidFill>
                            <a:srgbClr val="333333"/>
                          </a:solidFill>
                          <a:latin typeface="Arial" panose="020B0604020202020204" pitchFamily="34" charset="0"/>
                          <a:ea typeface="Microsoft YaHei" panose="020B0503020204020204" pitchFamily="34" charset="-122"/>
                        </a:defRPr>
                      </a:lvl6pPr>
                      <a:lvl7pPr marL="29718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Lst>
                        <a:defRPr sz="2400">
                          <a:solidFill>
                            <a:srgbClr val="333333"/>
                          </a:solidFill>
                          <a:latin typeface="Arial" panose="020B0604020202020204" pitchFamily="34" charset="0"/>
                          <a:ea typeface="Microsoft YaHei" panose="020B0503020204020204" pitchFamily="34" charset="-122"/>
                        </a:defRPr>
                      </a:lvl7pPr>
                      <a:lvl8pPr marL="34290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Lst>
                        <a:defRPr sz="2400">
                          <a:solidFill>
                            <a:srgbClr val="333333"/>
                          </a:solidFill>
                          <a:latin typeface="Arial" panose="020B0604020202020204" pitchFamily="34" charset="0"/>
                          <a:ea typeface="Microsoft YaHei" panose="020B0503020204020204" pitchFamily="34" charset="-122"/>
                        </a:defRPr>
                      </a:lvl8pPr>
                      <a:lvl9pPr marL="38862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Lst>
                        <a:defRPr sz="2400">
                          <a:solidFill>
                            <a:srgbClr val="333333"/>
                          </a:solidFill>
                          <a:latin typeface="Arial" panose="020B0604020202020204" pitchFamily="34" charset="0"/>
                          <a:ea typeface="Microsoft YaHei" panose="020B0503020204020204" pitchFamily="34" charset="-122"/>
                        </a:defRPr>
                      </a:lvl9pPr>
                    </a:lstStyle>
                    <a:p>
                      <a:pPr marL="0" marR="0" lvl="0" indent="0" algn="l" defTabSz="457200"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 pos="2743200" algn="l"/>
                          <a:tab pos="3200400" algn="l"/>
                          <a:tab pos="3657600" algn="l"/>
                        </a:tabLst>
                      </a:pPr>
                      <a:r>
                        <a:rPr kumimoji="0" lang="en-US" altLang="en-US" sz="1600" u="none" strike="noStrike" cap="none" normalizeH="0" baseline="0">
                          <a:ln>
                            <a:noFill/>
                          </a:ln>
                          <a:effectLst/>
                        </a:rPr>
                        <a:t>Beer, Coke, Diaper, Milk</a:t>
                      </a:r>
                      <a:endParaRPr kumimoji="0" lang="en-US" altLang="en-US" sz="1600" b="1" i="0" u="none" strike="noStrike" cap="none" normalizeH="0" baseline="0">
                        <a:ln>
                          <a:noFill/>
                        </a:ln>
                        <a:solidFill>
                          <a:srgbClr val="000000"/>
                        </a:solidFill>
                        <a:effectLst/>
                        <a:latin typeface="Arial" panose="020B0604020202020204" pitchFamily="34" charset="0"/>
                        <a:cs typeface="DejaVu Sans" charset="0"/>
                      </a:endParaRPr>
                    </a:p>
                  </a:txBody>
                  <a:tcPr marL="90000" marR="90000" marT="46800" marB="46800" horzOverflow="overflow"/>
                </a:tc>
                <a:extLst>
                  <a:ext uri="{0D108BD9-81ED-4DB2-BD59-A6C34878D82A}">
                    <a16:rowId xmlns:a16="http://schemas.microsoft.com/office/drawing/2014/main" val="3404074527"/>
                  </a:ext>
                </a:extLst>
              </a:tr>
              <a:tr h="371475">
                <a:tc>
                  <a:txBody>
                    <a:bodyPr/>
                    <a:lstStyle>
                      <a:lvl1pPr>
                        <a:spcAft>
                          <a:spcPts val="1413"/>
                        </a:spcAft>
                        <a:tabLst>
                          <a:tab pos="457200" algn="l"/>
                          <a:tab pos="914400" algn="l"/>
                          <a:tab pos="1371600" algn="l"/>
                          <a:tab pos="1828800" algn="l"/>
                          <a:tab pos="2286000" algn="l"/>
                          <a:tab pos="2743200" algn="l"/>
                          <a:tab pos="3200400" algn="l"/>
                          <a:tab pos="3657600" algn="l"/>
                        </a:tabLst>
                        <a:defRPr sz="2400">
                          <a:solidFill>
                            <a:srgbClr val="333333"/>
                          </a:solidFill>
                          <a:latin typeface="Arial" panose="020B0604020202020204" pitchFamily="34" charset="0"/>
                          <a:ea typeface="Microsoft YaHei" panose="020B0503020204020204" pitchFamily="34" charset="-122"/>
                        </a:defRPr>
                      </a:lvl1pPr>
                      <a:lvl2pPr>
                        <a:spcAft>
                          <a:spcPts val="1138"/>
                        </a:spcAft>
                        <a:tabLst>
                          <a:tab pos="457200" algn="l"/>
                          <a:tab pos="914400" algn="l"/>
                          <a:tab pos="1371600" algn="l"/>
                          <a:tab pos="1828800" algn="l"/>
                          <a:tab pos="2286000" algn="l"/>
                          <a:tab pos="2743200" algn="l"/>
                          <a:tab pos="3200400" algn="l"/>
                          <a:tab pos="3657600" algn="l"/>
                        </a:tabLst>
                        <a:defRPr sz="2400">
                          <a:solidFill>
                            <a:srgbClr val="333333"/>
                          </a:solidFill>
                          <a:latin typeface="Arial" panose="020B0604020202020204" pitchFamily="34" charset="0"/>
                          <a:ea typeface="Microsoft YaHei" panose="020B0503020204020204" pitchFamily="34" charset="-122"/>
                        </a:defRPr>
                      </a:lvl2pPr>
                      <a:lvl3pPr>
                        <a:spcAft>
                          <a:spcPts val="850"/>
                        </a:spcAft>
                        <a:tabLst>
                          <a:tab pos="457200" algn="l"/>
                          <a:tab pos="914400" algn="l"/>
                          <a:tab pos="1371600" algn="l"/>
                          <a:tab pos="1828800" algn="l"/>
                          <a:tab pos="2286000" algn="l"/>
                          <a:tab pos="2743200" algn="l"/>
                          <a:tab pos="3200400" algn="l"/>
                          <a:tab pos="3657600" algn="l"/>
                        </a:tabLst>
                        <a:defRPr sz="2400">
                          <a:solidFill>
                            <a:srgbClr val="333333"/>
                          </a:solidFill>
                          <a:latin typeface="Arial" panose="020B0604020202020204" pitchFamily="34" charset="0"/>
                          <a:ea typeface="Microsoft YaHei" panose="020B0503020204020204" pitchFamily="34" charset="-122"/>
                        </a:defRPr>
                      </a:lvl3pPr>
                      <a:lvl4pPr>
                        <a:spcAft>
                          <a:spcPts val="563"/>
                        </a:spcAft>
                        <a:tabLst>
                          <a:tab pos="457200" algn="l"/>
                          <a:tab pos="914400" algn="l"/>
                          <a:tab pos="1371600" algn="l"/>
                          <a:tab pos="1828800" algn="l"/>
                          <a:tab pos="2286000" algn="l"/>
                          <a:tab pos="2743200" algn="l"/>
                          <a:tab pos="3200400" algn="l"/>
                          <a:tab pos="3657600" algn="l"/>
                        </a:tabLst>
                        <a:defRPr sz="2400">
                          <a:solidFill>
                            <a:srgbClr val="333333"/>
                          </a:solidFill>
                          <a:latin typeface="Arial" panose="020B0604020202020204" pitchFamily="34" charset="0"/>
                          <a:ea typeface="Microsoft YaHei" panose="020B0503020204020204" pitchFamily="34" charset="-122"/>
                        </a:defRPr>
                      </a:lvl4pPr>
                      <a:lvl5pPr>
                        <a:spcAft>
                          <a:spcPts val="288"/>
                        </a:spcAft>
                        <a:tabLst>
                          <a:tab pos="457200" algn="l"/>
                          <a:tab pos="914400" algn="l"/>
                          <a:tab pos="1371600" algn="l"/>
                          <a:tab pos="1828800" algn="l"/>
                          <a:tab pos="2286000" algn="l"/>
                          <a:tab pos="2743200" algn="l"/>
                          <a:tab pos="3200400" algn="l"/>
                          <a:tab pos="3657600" algn="l"/>
                        </a:tabLst>
                        <a:defRPr sz="2400">
                          <a:solidFill>
                            <a:srgbClr val="333333"/>
                          </a:solidFill>
                          <a:latin typeface="Arial" panose="020B0604020202020204" pitchFamily="34" charset="0"/>
                          <a:ea typeface="Microsoft YaHei" panose="020B0503020204020204" pitchFamily="34" charset="-122"/>
                        </a:defRPr>
                      </a:lvl5pPr>
                      <a:lvl6pPr marL="25146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Lst>
                        <a:defRPr sz="2400">
                          <a:solidFill>
                            <a:srgbClr val="333333"/>
                          </a:solidFill>
                          <a:latin typeface="Arial" panose="020B0604020202020204" pitchFamily="34" charset="0"/>
                          <a:ea typeface="Microsoft YaHei" panose="020B0503020204020204" pitchFamily="34" charset="-122"/>
                        </a:defRPr>
                      </a:lvl6pPr>
                      <a:lvl7pPr marL="29718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Lst>
                        <a:defRPr sz="2400">
                          <a:solidFill>
                            <a:srgbClr val="333333"/>
                          </a:solidFill>
                          <a:latin typeface="Arial" panose="020B0604020202020204" pitchFamily="34" charset="0"/>
                          <a:ea typeface="Microsoft YaHei" panose="020B0503020204020204" pitchFamily="34" charset="-122"/>
                        </a:defRPr>
                      </a:lvl7pPr>
                      <a:lvl8pPr marL="34290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Lst>
                        <a:defRPr sz="2400">
                          <a:solidFill>
                            <a:srgbClr val="333333"/>
                          </a:solidFill>
                          <a:latin typeface="Arial" panose="020B0604020202020204" pitchFamily="34" charset="0"/>
                          <a:ea typeface="Microsoft YaHei" panose="020B0503020204020204" pitchFamily="34" charset="-122"/>
                        </a:defRPr>
                      </a:lvl8pPr>
                      <a:lvl9pPr marL="38862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Lst>
                        <a:defRPr sz="2400">
                          <a:solidFill>
                            <a:srgbClr val="333333"/>
                          </a:solidFill>
                          <a:latin typeface="Arial" panose="020B0604020202020204" pitchFamily="34" charset="0"/>
                          <a:ea typeface="Microsoft YaHei" panose="020B0503020204020204" pitchFamily="34" charset="-122"/>
                        </a:defRPr>
                      </a:lvl9pPr>
                    </a:lstStyle>
                    <a:p>
                      <a:pPr marL="0" marR="0" lvl="0" indent="0" algn="l" defTabSz="457200"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 pos="2743200" algn="l"/>
                          <a:tab pos="3200400" algn="l"/>
                          <a:tab pos="3657600" algn="l"/>
                        </a:tabLst>
                      </a:pPr>
                      <a:r>
                        <a:rPr kumimoji="0" lang="en-US" altLang="en-US" sz="1600" u="none" strike="noStrike" cap="none" normalizeH="0" baseline="0">
                          <a:ln>
                            <a:noFill/>
                          </a:ln>
                          <a:effectLst/>
                        </a:rPr>
                        <a:t>4</a:t>
                      </a:r>
                      <a:endParaRPr kumimoji="0" lang="en-US" altLang="en-US" sz="1600" b="1" i="0" u="none" strike="noStrike" cap="none" normalizeH="0" baseline="0">
                        <a:ln>
                          <a:noFill/>
                        </a:ln>
                        <a:solidFill>
                          <a:srgbClr val="000000"/>
                        </a:solidFill>
                        <a:effectLst/>
                        <a:latin typeface="Arial" panose="020B0604020202020204" pitchFamily="34" charset="0"/>
                        <a:cs typeface="DejaVu Sans" charset="0"/>
                      </a:endParaRPr>
                    </a:p>
                  </a:txBody>
                  <a:tcPr marL="90000" marR="90000" marT="46800" marB="46800" horzOverflow="overflow"/>
                </a:tc>
                <a:tc>
                  <a:txBody>
                    <a:bodyPr/>
                    <a:lstStyle>
                      <a:lvl1pPr>
                        <a:spcAft>
                          <a:spcPts val="1413"/>
                        </a:spcAft>
                        <a:tabLst>
                          <a:tab pos="457200" algn="l"/>
                          <a:tab pos="914400" algn="l"/>
                          <a:tab pos="1371600" algn="l"/>
                          <a:tab pos="1828800" algn="l"/>
                          <a:tab pos="2286000" algn="l"/>
                          <a:tab pos="2743200" algn="l"/>
                          <a:tab pos="3200400" algn="l"/>
                          <a:tab pos="3657600" algn="l"/>
                        </a:tabLst>
                        <a:defRPr sz="2400">
                          <a:solidFill>
                            <a:srgbClr val="333333"/>
                          </a:solidFill>
                          <a:latin typeface="Arial" panose="020B0604020202020204" pitchFamily="34" charset="0"/>
                          <a:ea typeface="Microsoft YaHei" panose="020B0503020204020204" pitchFamily="34" charset="-122"/>
                        </a:defRPr>
                      </a:lvl1pPr>
                      <a:lvl2pPr>
                        <a:spcAft>
                          <a:spcPts val="1138"/>
                        </a:spcAft>
                        <a:tabLst>
                          <a:tab pos="457200" algn="l"/>
                          <a:tab pos="914400" algn="l"/>
                          <a:tab pos="1371600" algn="l"/>
                          <a:tab pos="1828800" algn="l"/>
                          <a:tab pos="2286000" algn="l"/>
                          <a:tab pos="2743200" algn="l"/>
                          <a:tab pos="3200400" algn="l"/>
                          <a:tab pos="3657600" algn="l"/>
                        </a:tabLst>
                        <a:defRPr sz="2400">
                          <a:solidFill>
                            <a:srgbClr val="333333"/>
                          </a:solidFill>
                          <a:latin typeface="Arial" panose="020B0604020202020204" pitchFamily="34" charset="0"/>
                          <a:ea typeface="Microsoft YaHei" panose="020B0503020204020204" pitchFamily="34" charset="-122"/>
                        </a:defRPr>
                      </a:lvl2pPr>
                      <a:lvl3pPr>
                        <a:spcAft>
                          <a:spcPts val="850"/>
                        </a:spcAft>
                        <a:tabLst>
                          <a:tab pos="457200" algn="l"/>
                          <a:tab pos="914400" algn="l"/>
                          <a:tab pos="1371600" algn="l"/>
                          <a:tab pos="1828800" algn="l"/>
                          <a:tab pos="2286000" algn="l"/>
                          <a:tab pos="2743200" algn="l"/>
                          <a:tab pos="3200400" algn="l"/>
                          <a:tab pos="3657600" algn="l"/>
                        </a:tabLst>
                        <a:defRPr sz="2400">
                          <a:solidFill>
                            <a:srgbClr val="333333"/>
                          </a:solidFill>
                          <a:latin typeface="Arial" panose="020B0604020202020204" pitchFamily="34" charset="0"/>
                          <a:ea typeface="Microsoft YaHei" panose="020B0503020204020204" pitchFamily="34" charset="-122"/>
                        </a:defRPr>
                      </a:lvl3pPr>
                      <a:lvl4pPr>
                        <a:spcAft>
                          <a:spcPts val="563"/>
                        </a:spcAft>
                        <a:tabLst>
                          <a:tab pos="457200" algn="l"/>
                          <a:tab pos="914400" algn="l"/>
                          <a:tab pos="1371600" algn="l"/>
                          <a:tab pos="1828800" algn="l"/>
                          <a:tab pos="2286000" algn="l"/>
                          <a:tab pos="2743200" algn="l"/>
                          <a:tab pos="3200400" algn="l"/>
                          <a:tab pos="3657600" algn="l"/>
                        </a:tabLst>
                        <a:defRPr sz="2400">
                          <a:solidFill>
                            <a:srgbClr val="333333"/>
                          </a:solidFill>
                          <a:latin typeface="Arial" panose="020B0604020202020204" pitchFamily="34" charset="0"/>
                          <a:ea typeface="Microsoft YaHei" panose="020B0503020204020204" pitchFamily="34" charset="-122"/>
                        </a:defRPr>
                      </a:lvl4pPr>
                      <a:lvl5pPr>
                        <a:spcAft>
                          <a:spcPts val="288"/>
                        </a:spcAft>
                        <a:tabLst>
                          <a:tab pos="457200" algn="l"/>
                          <a:tab pos="914400" algn="l"/>
                          <a:tab pos="1371600" algn="l"/>
                          <a:tab pos="1828800" algn="l"/>
                          <a:tab pos="2286000" algn="l"/>
                          <a:tab pos="2743200" algn="l"/>
                          <a:tab pos="3200400" algn="l"/>
                          <a:tab pos="3657600" algn="l"/>
                        </a:tabLst>
                        <a:defRPr sz="2400">
                          <a:solidFill>
                            <a:srgbClr val="333333"/>
                          </a:solidFill>
                          <a:latin typeface="Arial" panose="020B0604020202020204" pitchFamily="34" charset="0"/>
                          <a:ea typeface="Microsoft YaHei" panose="020B0503020204020204" pitchFamily="34" charset="-122"/>
                        </a:defRPr>
                      </a:lvl5pPr>
                      <a:lvl6pPr marL="25146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Lst>
                        <a:defRPr sz="2400">
                          <a:solidFill>
                            <a:srgbClr val="333333"/>
                          </a:solidFill>
                          <a:latin typeface="Arial" panose="020B0604020202020204" pitchFamily="34" charset="0"/>
                          <a:ea typeface="Microsoft YaHei" panose="020B0503020204020204" pitchFamily="34" charset="-122"/>
                        </a:defRPr>
                      </a:lvl6pPr>
                      <a:lvl7pPr marL="29718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Lst>
                        <a:defRPr sz="2400">
                          <a:solidFill>
                            <a:srgbClr val="333333"/>
                          </a:solidFill>
                          <a:latin typeface="Arial" panose="020B0604020202020204" pitchFamily="34" charset="0"/>
                          <a:ea typeface="Microsoft YaHei" panose="020B0503020204020204" pitchFamily="34" charset="-122"/>
                        </a:defRPr>
                      </a:lvl7pPr>
                      <a:lvl8pPr marL="34290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Lst>
                        <a:defRPr sz="2400">
                          <a:solidFill>
                            <a:srgbClr val="333333"/>
                          </a:solidFill>
                          <a:latin typeface="Arial" panose="020B0604020202020204" pitchFamily="34" charset="0"/>
                          <a:ea typeface="Microsoft YaHei" panose="020B0503020204020204" pitchFamily="34" charset="-122"/>
                        </a:defRPr>
                      </a:lvl8pPr>
                      <a:lvl9pPr marL="38862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Lst>
                        <a:defRPr sz="2400">
                          <a:solidFill>
                            <a:srgbClr val="333333"/>
                          </a:solidFill>
                          <a:latin typeface="Arial" panose="020B0604020202020204" pitchFamily="34" charset="0"/>
                          <a:ea typeface="Microsoft YaHei" panose="020B0503020204020204" pitchFamily="34" charset="-122"/>
                        </a:defRPr>
                      </a:lvl9pPr>
                    </a:lstStyle>
                    <a:p>
                      <a:pPr marL="0" marR="0" lvl="0" indent="0" algn="l" defTabSz="457200"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 pos="2743200" algn="l"/>
                          <a:tab pos="3200400" algn="l"/>
                          <a:tab pos="3657600" algn="l"/>
                        </a:tabLst>
                      </a:pPr>
                      <a:r>
                        <a:rPr kumimoji="0" lang="en-US" altLang="en-US" sz="1600" u="none" strike="noStrike" cap="none" normalizeH="0" baseline="0">
                          <a:ln>
                            <a:noFill/>
                          </a:ln>
                          <a:effectLst/>
                        </a:rPr>
                        <a:t>Beer, Bread, Diaper, Milk</a:t>
                      </a:r>
                      <a:endParaRPr kumimoji="0" lang="en-US" altLang="en-US" sz="1600" b="1" i="0" u="none" strike="noStrike" cap="none" normalizeH="0" baseline="0">
                        <a:ln>
                          <a:noFill/>
                        </a:ln>
                        <a:solidFill>
                          <a:srgbClr val="000000"/>
                        </a:solidFill>
                        <a:effectLst/>
                        <a:latin typeface="Arial" panose="020B0604020202020204" pitchFamily="34" charset="0"/>
                        <a:cs typeface="DejaVu Sans" charset="0"/>
                      </a:endParaRPr>
                    </a:p>
                  </a:txBody>
                  <a:tcPr marL="90000" marR="90000" marT="46800" marB="46800" horzOverflow="overflow"/>
                </a:tc>
                <a:extLst>
                  <a:ext uri="{0D108BD9-81ED-4DB2-BD59-A6C34878D82A}">
                    <a16:rowId xmlns:a16="http://schemas.microsoft.com/office/drawing/2014/main" val="4077875941"/>
                  </a:ext>
                </a:extLst>
              </a:tr>
              <a:tr h="373063">
                <a:tc>
                  <a:txBody>
                    <a:bodyPr/>
                    <a:lstStyle>
                      <a:lvl1pPr>
                        <a:spcAft>
                          <a:spcPts val="1413"/>
                        </a:spcAft>
                        <a:tabLst>
                          <a:tab pos="457200" algn="l"/>
                          <a:tab pos="914400" algn="l"/>
                          <a:tab pos="1371600" algn="l"/>
                          <a:tab pos="1828800" algn="l"/>
                          <a:tab pos="2286000" algn="l"/>
                          <a:tab pos="2743200" algn="l"/>
                          <a:tab pos="3200400" algn="l"/>
                          <a:tab pos="3657600" algn="l"/>
                        </a:tabLst>
                        <a:defRPr sz="2400">
                          <a:solidFill>
                            <a:srgbClr val="333333"/>
                          </a:solidFill>
                          <a:latin typeface="Arial" panose="020B0604020202020204" pitchFamily="34" charset="0"/>
                          <a:ea typeface="Microsoft YaHei" panose="020B0503020204020204" pitchFamily="34" charset="-122"/>
                        </a:defRPr>
                      </a:lvl1pPr>
                      <a:lvl2pPr>
                        <a:spcAft>
                          <a:spcPts val="1138"/>
                        </a:spcAft>
                        <a:tabLst>
                          <a:tab pos="457200" algn="l"/>
                          <a:tab pos="914400" algn="l"/>
                          <a:tab pos="1371600" algn="l"/>
                          <a:tab pos="1828800" algn="l"/>
                          <a:tab pos="2286000" algn="l"/>
                          <a:tab pos="2743200" algn="l"/>
                          <a:tab pos="3200400" algn="l"/>
                          <a:tab pos="3657600" algn="l"/>
                        </a:tabLst>
                        <a:defRPr sz="2400">
                          <a:solidFill>
                            <a:srgbClr val="333333"/>
                          </a:solidFill>
                          <a:latin typeface="Arial" panose="020B0604020202020204" pitchFamily="34" charset="0"/>
                          <a:ea typeface="Microsoft YaHei" panose="020B0503020204020204" pitchFamily="34" charset="-122"/>
                        </a:defRPr>
                      </a:lvl2pPr>
                      <a:lvl3pPr>
                        <a:spcAft>
                          <a:spcPts val="850"/>
                        </a:spcAft>
                        <a:tabLst>
                          <a:tab pos="457200" algn="l"/>
                          <a:tab pos="914400" algn="l"/>
                          <a:tab pos="1371600" algn="l"/>
                          <a:tab pos="1828800" algn="l"/>
                          <a:tab pos="2286000" algn="l"/>
                          <a:tab pos="2743200" algn="l"/>
                          <a:tab pos="3200400" algn="l"/>
                          <a:tab pos="3657600" algn="l"/>
                        </a:tabLst>
                        <a:defRPr sz="2400">
                          <a:solidFill>
                            <a:srgbClr val="333333"/>
                          </a:solidFill>
                          <a:latin typeface="Arial" panose="020B0604020202020204" pitchFamily="34" charset="0"/>
                          <a:ea typeface="Microsoft YaHei" panose="020B0503020204020204" pitchFamily="34" charset="-122"/>
                        </a:defRPr>
                      </a:lvl3pPr>
                      <a:lvl4pPr>
                        <a:spcAft>
                          <a:spcPts val="563"/>
                        </a:spcAft>
                        <a:tabLst>
                          <a:tab pos="457200" algn="l"/>
                          <a:tab pos="914400" algn="l"/>
                          <a:tab pos="1371600" algn="l"/>
                          <a:tab pos="1828800" algn="l"/>
                          <a:tab pos="2286000" algn="l"/>
                          <a:tab pos="2743200" algn="l"/>
                          <a:tab pos="3200400" algn="l"/>
                          <a:tab pos="3657600" algn="l"/>
                        </a:tabLst>
                        <a:defRPr sz="2400">
                          <a:solidFill>
                            <a:srgbClr val="333333"/>
                          </a:solidFill>
                          <a:latin typeface="Arial" panose="020B0604020202020204" pitchFamily="34" charset="0"/>
                          <a:ea typeface="Microsoft YaHei" panose="020B0503020204020204" pitchFamily="34" charset="-122"/>
                        </a:defRPr>
                      </a:lvl4pPr>
                      <a:lvl5pPr>
                        <a:spcAft>
                          <a:spcPts val="288"/>
                        </a:spcAft>
                        <a:tabLst>
                          <a:tab pos="457200" algn="l"/>
                          <a:tab pos="914400" algn="l"/>
                          <a:tab pos="1371600" algn="l"/>
                          <a:tab pos="1828800" algn="l"/>
                          <a:tab pos="2286000" algn="l"/>
                          <a:tab pos="2743200" algn="l"/>
                          <a:tab pos="3200400" algn="l"/>
                          <a:tab pos="3657600" algn="l"/>
                        </a:tabLst>
                        <a:defRPr sz="2400">
                          <a:solidFill>
                            <a:srgbClr val="333333"/>
                          </a:solidFill>
                          <a:latin typeface="Arial" panose="020B0604020202020204" pitchFamily="34" charset="0"/>
                          <a:ea typeface="Microsoft YaHei" panose="020B0503020204020204" pitchFamily="34" charset="-122"/>
                        </a:defRPr>
                      </a:lvl5pPr>
                      <a:lvl6pPr marL="25146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Lst>
                        <a:defRPr sz="2400">
                          <a:solidFill>
                            <a:srgbClr val="333333"/>
                          </a:solidFill>
                          <a:latin typeface="Arial" panose="020B0604020202020204" pitchFamily="34" charset="0"/>
                          <a:ea typeface="Microsoft YaHei" panose="020B0503020204020204" pitchFamily="34" charset="-122"/>
                        </a:defRPr>
                      </a:lvl6pPr>
                      <a:lvl7pPr marL="29718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Lst>
                        <a:defRPr sz="2400">
                          <a:solidFill>
                            <a:srgbClr val="333333"/>
                          </a:solidFill>
                          <a:latin typeface="Arial" panose="020B0604020202020204" pitchFamily="34" charset="0"/>
                          <a:ea typeface="Microsoft YaHei" panose="020B0503020204020204" pitchFamily="34" charset="-122"/>
                        </a:defRPr>
                      </a:lvl7pPr>
                      <a:lvl8pPr marL="34290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Lst>
                        <a:defRPr sz="2400">
                          <a:solidFill>
                            <a:srgbClr val="333333"/>
                          </a:solidFill>
                          <a:latin typeface="Arial" panose="020B0604020202020204" pitchFamily="34" charset="0"/>
                          <a:ea typeface="Microsoft YaHei" panose="020B0503020204020204" pitchFamily="34" charset="-122"/>
                        </a:defRPr>
                      </a:lvl8pPr>
                      <a:lvl9pPr marL="38862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Lst>
                        <a:defRPr sz="2400">
                          <a:solidFill>
                            <a:srgbClr val="333333"/>
                          </a:solidFill>
                          <a:latin typeface="Arial" panose="020B0604020202020204" pitchFamily="34" charset="0"/>
                          <a:ea typeface="Microsoft YaHei" panose="020B0503020204020204" pitchFamily="34" charset="-122"/>
                        </a:defRPr>
                      </a:lvl9pPr>
                    </a:lstStyle>
                    <a:p>
                      <a:pPr marL="0" marR="0" lvl="0" indent="0" algn="l" defTabSz="457200"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 pos="2743200" algn="l"/>
                          <a:tab pos="3200400" algn="l"/>
                          <a:tab pos="3657600" algn="l"/>
                        </a:tabLst>
                      </a:pPr>
                      <a:r>
                        <a:rPr kumimoji="0" lang="en-US" altLang="en-US" sz="1600" u="none" strike="noStrike" cap="none" normalizeH="0" baseline="0">
                          <a:ln>
                            <a:noFill/>
                          </a:ln>
                          <a:effectLst/>
                        </a:rPr>
                        <a:t>5</a:t>
                      </a:r>
                      <a:endParaRPr kumimoji="0" lang="en-US" altLang="en-US" sz="1600" b="1" i="0" u="none" strike="noStrike" cap="none" normalizeH="0" baseline="0">
                        <a:ln>
                          <a:noFill/>
                        </a:ln>
                        <a:solidFill>
                          <a:srgbClr val="000000"/>
                        </a:solidFill>
                        <a:effectLst/>
                        <a:latin typeface="Arial" panose="020B0604020202020204" pitchFamily="34" charset="0"/>
                        <a:cs typeface="DejaVu Sans" charset="0"/>
                      </a:endParaRPr>
                    </a:p>
                  </a:txBody>
                  <a:tcPr marL="90000" marR="90000" marT="46800" marB="46800" horzOverflow="overflow"/>
                </a:tc>
                <a:tc>
                  <a:txBody>
                    <a:bodyPr/>
                    <a:lstStyle>
                      <a:lvl1pPr>
                        <a:spcAft>
                          <a:spcPts val="1413"/>
                        </a:spcAft>
                        <a:tabLst>
                          <a:tab pos="457200" algn="l"/>
                          <a:tab pos="914400" algn="l"/>
                          <a:tab pos="1371600" algn="l"/>
                          <a:tab pos="1828800" algn="l"/>
                          <a:tab pos="2286000" algn="l"/>
                          <a:tab pos="2743200" algn="l"/>
                          <a:tab pos="3200400" algn="l"/>
                          <a:tab pos="3657600" algn="l"/>
                        </a:tabLst>
                        <a:defRPr sz="2400">
                          <a:solidFill>
                            <a:srgbClr val="333333"/>
                          </a:solidFill>
                          <a:latin typeface="Arial" panose="020B0604020202020204" pitchFamily="34" charset="0"/>
                          <a:ea typeface="Microsoft YaHei" panose="020B0503020204020204" pitchFamily="34" charset="-122"/>
                        </a:defRPr>
                      </a:lvl1pPr>
                      <a:lvl2pPr>
                        <a:spcAft>
                          <a:spcPts val="1138"/>
                        </a:spcAft>
                        <a:tabLst>
                          <a:tab pos="457200" algn="l"/>
                          <a:tab pos="914400" algn="l"/>
                          <a:tab pos="1371600" algn="l"/>
                          <a:tab pos="1828800" algn="l"/>
                          <a:tab pos="2286000" algn="l"/>
                          <a:tab pos="2743200" algn="l"/>
                          <a:tab pos="3200400" algn="l"/>
                          <a:tab pos="3657600" algn="l"/>
                        </a:tabLst>
                        <a:defRPr sz="2400">
                          <a:solidFill>
                            <a:srgbClr val="333333"/>
                          </a:solidFill>
                          <a:latin typeface="Arial" panose="020B0604020202020204" pitchFamily="34" charset="0"/>
                          <a:ea typeface="Microsoft YaHei" panose="020B0503020204020204" pitchFamily="34" charset="-122"/>
                        </a:defRPr>
                      </a:lvl2pPr>
                      <a:lvl3pPr>
                        <a:spcAft>
                          <a:spcPts val="850"/>
                        </a:spcAft>
                        <a:tabLst>
                          <a:tab pos="457200" algn="l"/>
                          <a:tab pos="914400" algn="l"/>
                          <a:tab pos="1371600" algn="l"/>
                          <a:tab pos="1828800" algn="l"/>
                          <a:tab pos="2286000" algn="l"/>
                          <a:tab pos="2743200" algn="l"/>
                          <a:tab pos="3200400" algn="l"/>
                          <a:tab pos="3657600" algn="l"/>
                        </a:tabLst>
                        <a:defRPr sz="2400">
                          <a:solidFill>
                            <a:srgbClr val="333333"/>
                          </a:solidFill>
                          <a:latin typeface="Arial" panose="020B0604020202020204" pitchFamily="34" charset="0"/>
                          <a:ea typeface="Microsoft YaHei" panose="020B0503020204020204" pitchFamily="34" charset="-122"/>
                        </a:defRPr>
                      </a:lvl3pPr>
                      <a:lvl4pPr>
                        <a:spcAft>
                          <a:spcPts val="563"/>
                        </a:spcAft>
                        <a:tabLst>
                          <a:tab pos="457200" algn="l"/>
                          <a:tab pos="914400" algn="l"/>
                          <a:tab pos="1371600" algn="l"/>
                          <a:tab pos="1828800" algn="l"/>
                          <a:tab pos="2286000" algn="l"/>
                          <a:tab pos="2743200" algn="l"/>
                          <a:tab pos="3200400" algn="l"/>
                          <a:tab pos="3657600" algn="l"/>
                        </a:tabLst>
                        <a:defRPr sz="2400">
                          <a:solidFill>
                            <a:srgbClr val="333333"/>
                          </a:solidFill>
                          <a:latin typeface="Arial" panose="020B0604020202020204" pitchFamily="34" charset="0"/>
                          <a:ea typeface="Microsoft YaHei" panose="020B0503020204020204" pitchFamily="34" charset="-122"/>
                        </a:defRPr>
                      </a:lvl4pPr>
                      <a:lvl5pPr>
                        <a:spcAft>
                          <a:spcPts val="288"/>
                        </a:spcAft>
                        <a:tabLst>
                          <a:tab pos="457200" algn="l"/>
                          <a:tab pos="914400" algn="l"/>
                          <a:tab pos="1371600" algn="l"/>
                          <a:tab pos="1828800" algn="l"/>
                          <a:tab pos="2286000" algn="l"/>
                          <a:tab pos="2743200" algn="l"/>
                          <a:tab pos="3200400" algn="l"/>
                          <a:tab pos="3657600" algn="l"/>
                        </a:tabLst>
                        <a:defRPr sz="2400">
                          <a:solidFill>
                            <a:srgbClr val="333333"/>
                          </a:solidFill>
                          <a:latin typeface="Arial" panose="020B0604020202020204" pitchFamily="34" charset="0"/>
                          <a:ea typeface="Microsoft YaHei" panose="020B0503020204020204" pitchFamily="34" charset="-122"/>
                        </a:defRPr>
                      </a:lvl5pPr>
                      <a:lvl6pPr marL="25146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Lst>
                        <a:defRPr sz="2400">
                          <a:solidFill>
                            <a:srgbClr val="333333"/>
                          </a:solidFill>
                          <a:latin typeface="Arial" panose="020B0604020202020204" pitchFamily="34" charset="0"/>
                          <a:ea typeface="Microsoft YaHei" panose="020B0503020204020204" pitchFamily="34" charset="-122"/>
                        </a:defRPr>
                      </a:lvl6pPr>
                      <a:lvl7pPr marL="29718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Lst>
                        <a:defRPr sz="2400">
                          <a:solidFill>
                            <a:srgbClr val="333333"/>
                          </a:solidFill>
                          <a:latin typeface="Arial" panose="020B0604020202020204" pitchFamily="34" charset="0"/>
                          <a:ea typeface="Microsoft YaHei" panose="020B0503020204020204" pitchFamily="34" charset="-122"/>
                        </a:defRPr>
                      </a:lvl7pPr>
                      <a:lvl8pPr marL="34290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Lst>
                        <a:defRPr sz="2400">
                          <a:solidFill>
                            <a:srgbClr val="333333"/>
                          </a:solidFill>
                          <a:latin typeface="Arial" panose="020B0604020202020204" pitchFamily="34" charset="0"/>
                          <a:ea typeface="Microsoft YaHei" panose="020B0503020204020204" pitchFamily="34" charset="-122"/>
                        </a:defRPr>
                      </a:lvl8pPr>
                      <a:lvl9pPr marL="3886200" indent="-228600" defTabSz="457200" fontAlgn="base" hangingPunct="0">
                        <a:lnSpc>
                          <a:spcPct val="93000"/>
                        </a:lnSpc>
                        <a:spcBef>
                          <a:spcPct val="0"/>
                        </a:spcBef>
                        <a:spcAft>
                          <a:spcPts val="288"/>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Lst>
                        <a:defRPr sz="2400">
                          <a:solidFill>
                            <a:srgbClr val="333333"/>
                          </a:solidFill>
                          <a:latin typeface="Arial" panose="020B0604020202020204" pitchFamily="34" charset="0"/>
                          <a:ea typeface="Microsoft YaHei" panose="020B0503020204020204" pitchFamily="34" charset="-122"/>
                        </a:defRPr>
                      </a:lvl9pPr>
                    </a:lstStyle>
                    <a:p>
                      <a:pPr marL="0" marR="0" lvl="0" indent="0" algn="l" defTabSz="457200" rtl="0" eaLnBrk="1" fontAlgn="base" latinLnBrk="0" hangingPunct="0">
                        <a:lnSpc>
                          <a:spcPct val="93000"/>
                        </a:lnSpc>
                        <a:spcBef>
                          <a:spcPct val="0"/>
                        </a:spcBef>
                        <a:spcAft>
                          <a:spcPct val="0"/>
                        </a:spcAft>
                        <a:buClr>
                          <a:srgbClr val="000000"/>
                        </a:buClr>
                        <a:buSzPct val="100000"/>
                        <a:buFont typeface="Times New Roman" panose="02020603050405020304" pitchFamily="18" charset="0"/>
                        <a:buNone/>
                        <a:tabLst>
                          <a:tab pos="457200" algn="l"/>
                          <a:tab pos="914400" algn="l"/>
                          <a:tab pos="1371600" algn="l"/>
                          <a:tab pos="1828800" algn="l"/>
                          <a:tab pos="2286000" algn="l"/>
                          <a:tab pos="2743200" algn="l"/>
                          <a:tab pos="3200400" algn="l"/>
                          <a:tab pos="3657600" algn="l"/>
                        </a:tabLst>
                      </a:pPr>
                      <a:r>
                        <a:rPr kumimoji="0" lang="en-US" altLang="en-US" sz="1600" u="none" strike="noStrike" cap="none" normalizeH="0" baseline="0" dirty="0">
                          <a:ln>
                            <a:noFill/>
                          </a:ln>
                          <a:effectLst/>
                        </a:rPr>
                        <a:t>Coke, Diaper, Milk</a:t>
                      </a:r>
                      <a:endParaRPr kumimoji="0" lang="en-US" altLang="en-US" sz="1600" b="1" i="0" u="none" strike="noStrike" cap="none" normalizeH="0" baseline="0" dirty="0">
                        <a:ln>
                          <a:noFill/>
                        </a:ln>
                        <a:solidFill>
                          <a:srgbClr val="000000"/>
                        </a:solidFill>
                        <a:effectLst/>
                        <a:latin typeface="Arial" panose="020B0604020202020204" pitchFamily="34" charset="0"/>
                        <a:cs typeface="DejaVu Sans" charset="0"/>
                      </a:endParaRPr>
                    </a:p>
                  </a:txBody>
                  <a:tcPr marL="90000" marR="90000" marT="46800" marB="46800" horzOverflow="overflow"/>
                </a:tc>
                <a:extLst>
                  <a:ext uri="{0D108BD9-81ED-4DB2-BD59-A6C34878D82A}">
                    <a16:rowId xmlns:a16="http://schemas.microsoft.com/office/drawing/2014/main" val="2781492990"/>
                  </a:ext>
                </a:extLst>
              </a:tr>
            </a:tbl>
          </a:graphicData>
        </a:graphic>
      </p:graphicFrame>
      <p:sp>
        <p:nvSpPr>
          <p:cNvPr id="25618" name="Text Box 18">
            <a:extLst>
              <a:ext uri="{FF2B5EF4-FFF2-40B4-BE49-F238E27FC236}">
                <a16:creationId xmlns:a16="http://schemas.microsoft.com/office/drawing/2014/main" id="{9074A020-C2F7-4BBB-8CCD-D6C91E49FC8E}"/>
              </a:ext>
            </a:extLst>
          </p:cNvPr>
          <p:cNvSpPr txBox="1">
            <a:spLocks noChangeArrowheads="1"/>
          </p:cNvSpPr>
          <p:nvPr/>
        </p:nvSpPr>
        <p:spPr bwMode="auto">
          <a:xfrm>
            <a:off x="1790700" y="6835775"/>
            <a:ext cx="2378075" cy="346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61002" rIns="90000" bIns="45000"/>
          <a:lstStyle>
            <a:lvl1pPr>
              <a:tabLst>
                <a:tab pos="457200" algn="l"/>
                <a:tab pos="914400" algn="l"/>
                <a:tab pos="1371600" algn="l"/>
                <a:tab pos="1828800" algn="l"/>
                <a:tab pos="2286000" algn="l"/>
              </a:tabLst>
              <a:defRPr>
                <a:solidFill>
                  <a:srgbClr val="000000"/>
                </a:solidFill>
                <a:latin typeface="Arial" panose="020B0604020202020204" pitchFamily="34" charset="0"/>
                <a:cs typeface="DejaVu Sans" charset="0"/>
              </a:defRPr>
            </a:lvl1pPr>
            <a:lvl2pPr>
              <a:tabLst>
                <a:tab pos="457200" algn="l"/>
                <a:tab pos="914400" algn="l"/>
                <a:tab pos="1371600" algn="l"/>
                <a:tab pos="1828800" algn="l"/>
                <a:tab pos="2286000" algn="l"/>
              </a:tabLst>
              <a:defRPr>
                <a:solidFill>
                  <a:srgbClr val="000000"/>
                </a:solidFill>
                <a:latin typeface="Arial" panose="020B0604020202020204" pitchFamily="34" charset="0"/>
                <a:cs typeface="DejaVu Sans" charset="0"/>
              </a:defRPr>
            </a:lvl2pPr>
            <a:lvl3pPr>
              <a:tabLst>
                <a:tab pos="457200" algn="l"/>
                <a:tab pos="914400" algn="l"/>
                <a:tab pos="1371600" algn="l"/>
                <a:tab pos="1828800" algn="l"/>
                <a:tab pos="2286000" algn="l"/>
              </a:tabLst>
              <a:defRPr>
                <a:solidFill>
                  <a:srgbClr val="000000"/>
                </a:solidFill>
                <a:latin typeface="Arial" panose="020B0604020202020204" pitchFamily="34" charset="0"/>
                <a:cs typeface="DejaVu Sans" charset="0"/>
              </a:defRPr>
            </a:lvl3pPr>
            <a:lvl4pPr>
              <a:tabLst>
                <a:tab pos="457200" algn="l"/>
                <a:tab pos="914400" algn="l"/>
                <a:tab pos="1371600" algn="l"/>
                <a:tab pos="1828800" algn="l"/>
                <a:tab pos="2286000" algn="l"/>
              </a:tabLst>
              <a:defRPr>
                <a:solidFill>
                  <a:srgbClr val="000000"/>
                </a:solidFill>
                <a:latin typeface="Arial" panose="020B0604020202020204" pitchFamily="34" charset="0"/>
                <a:cs typeface="DejaVu Sans" charset="0"/>
              </a:defRPr>
            </a:lvl4pPr>
            <a:lvl5pPr>
              <a:tabLst>
                <a:tab pos="457200" algn="l"/>
                <a:tab pos="914400" algn="l"/>
                <a:tab pos="1371600" algn="l"/>
                <a:tab pos="1828800" algn="l"/>
                <a:tab pos="22860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a:solidFill>
                  <a:srgbClr val="000000"/>
                </a:solidFill>
                <a:latin typeface="Arial" panose="020B0604020202020204" pitchFamily="34" charset="0"/>
                <a:cs typeface="DejaVu Sans" charset="0"/>
              </a:defRPr>
            </a:lvl9pPr>
          </a:lstStyle>
          <a:p>
            <a:r>
              <a:rPr lang="en-US" altLang="en-US"/>
              <a:t>Transaction data</a:t>
            </a:r>
          </a:p>
        </p:txBody>
      </p:sp>
      <p:sp>
        <p:nvSpPr>
          <p:cNvPr id="25619" name="Text Box 19">
            <a:extLst>
              <a:ext uri="{FF2B5EF4-FFF2-40B4-BE49-F238E27FC236}">
                <a16:creationId xmlns:a16="http://schemas.microsoft.com/office/drawing/2014/main" id="{68E34CB0-FCC2-45CF-A41A-801041D31C05}"/>
              </a:ext>
            </a:extLst>
          </p:cNvPr>
          <p:cNvSpPr txBox="1">
            <a:spLocks noChangeArrowheads="1"/>
          </p:cNvSpPr>
          <p:nvPr/>
        </p:nvSpPr>
        <p:spPr bwMode="auto">
          <a:xfrm>
            <a:off x="6545263" y="6810375"/>
            <a:ext cx="2227262" cy="371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61002" rIns="90000" bIns="45000"/>
          <a:lstStyle>
            <a:lvl1pPr>
              <a:tabLst>
                <a:tab pos="457200" algn="l"/>
                <a:tab pos="914400" algn="l"/>
                <a:tab pos="1371600" algn="l"/>
                <a:tab pos="1828800" algn="l"/>
              </a:tabLst>
              <a:defRPr>
                <a:solidFill>
                  <a:srgbClr val="000000"/>
                </a:solidFill>
                <a:latin typeface="Arial" panose="020B0604020202020204" pitchFamily="34" charset="0"/>
                <a:cs typeface="DejaVu Sans" charset="0"/>
              </a:defRPr>
            </a:lvl1pPr>
            <a:lvl2pPr>
              <a:tabLst>
                <a:tab pos="457200" algn="l"/>
                <a:tab pos="914400" algn="l"/>
                <a:tab pos="1371600" algn="l"/>
                <a:tab pos="1828800" algn="l"/>
              </a:tabLst>
              <a:defRPr>
                <a:solidFill>
                  <a:srgbClr val="000000"/>
                </a:solidFill>
                <a:latin typeface="Arial" panose="020B0604020202020204" pitchFamily="34" charset="0"/>
                <a:cs typeface="DejaVu Sans" charset="0"/>
              </a:defRPr>
            </a:lvl2pPr>
            <a:lvl3pPr>
              <a:tabLst>
                <a:tab pos="457200" algn="l"/>
                <a:tab pos="914400" algn="l"/>
                <a:tab pos="1371600" algn="l"/>
                <a:tab pos="1828800" algn="l"/>
              </a:tabLst>
              <a:defRPr>
                <a:solidFill>
                  <a:srgbClr val="000000"/>
                </a:solidFill>
                <a:latin typeface="Arial" panose="020B0604020202020204" pitchFamily="34" charset="0"/>
                <a:cs typeface="DejaVu Sans" charset="0"/>
              </a:defRPr>
            </a:lvl3pPr>
            <a:lvl4pPr>
              <a:tabLst>
                <a:tab pos="457200" algn="l"/>
                <a:tab pos="914400" algn="l"/>
                <a:tab pos="1371600" algn="l"/>
                <a:tab pos="1828800" algn="l"/>
              </a:tabLst>
              <a:defRPr>
                <a:solidFill>
                  <a:srgbClr val="000000"/>
                </a:solidFill>
                <a:latin typeface="Arial" panose="020B0604020202020204" pitchFamily="34" charset="0"/>
                <a:cs typeface="DejaVu Sans" charset="0"/>
              </a:defRPr>
            </a:lvl4pPr>
            <a:lvl5pPr>
              <a:tabLst>
                <a:tab pos="457200" algn="l"/>
                <a:tab pos="914400" algn="l"/>
                <a:tab pos="1371600" algn="l"/>
                <a:tab pos="18288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Lst>
              <a:defRPr>
                <a:solidFill>
                  <a:srgbClr val="000000"/>
                </a:solidFill>
                <a:latin typeface="Arial" panose="020B0604020202020204" pitchFamily="34" charset="0"/>
                <a:cs typeface="DejaVu Sans" charset="0"/>
              </a:defRPr>
            </a:lvl9pPr>
          </a:lstStyle>
          <a:p>
            <a:r>
              <a:rPr lang="en-US" altLang="en-US"/>
              <a:t>Discovered Rules</a:t>
            </a:r>
          </a:p>
        </p:txBody>
      </p:sp>
      <p:sp>
        <p:nvSpPr>
          <p:cNvPr id="25620" name="AutoShape 20">
            <a:extLst>
              <a:ext uri="{FF2B5EF4-FFF2-40B4-BE49-F238E27FC236}">
                <a16:creationId xmlns:a16="http://schemas.microsoft.com/office/drawing/2014/main" id="{9EC5FD03-C3E8-492A-AC13-62C0848C09D8}"/>
              </a:ext>
            </a:extLst>
          </p:cNvPr>
          <p:cNvSpPr>
            <a:spLocks noChangeArrowheads="1"/>
          </p:cNvSpPr>
          <p:nvPr/>
        </p:nvSpPr>
        <p:spPr bwMode="auto">
          <a:xfrm>
            <a:off x="5264150" y="5445125"/>
            <a:ext cx="639763" cy="549275"/>
          </a:xfrm>
          <a:prstGeom prst="rightArrow">
            <a:avLst>
              <a:gd name="adj1" fmla="val 50000"/>
              <a:gd name="adj2" fmla="val 29119"/>
            </a:avLst>
          </a:prstGeom>
          <a:ln/>
        </p:spPr>
        <p:style>
          <a:lnRef idx="3">
            <a:schemeClr val="lt1"/>
          </a:lnRef>
          <a:fillRef idx="1">
            <a:schemeClr val="accent5"/>
          </a:fillRef>
          <a:effectRef idx="1">
            <a:schemeClr val="accent5"/>
          </a:effectRef>
          <a:fontRef idx="minor">
            <a:schemeClr val="lt1"/>
          </a:fontRef>
        </p:style>
        <p:txBody>
          <a:bodyPr wrap="none" anchor="ctr"/>
          <a:lstStyle/>
          <a:p>
            <a:endParaRPr lang="en-US"/>
          </a:p>
        </p:txBody>
      </p:sp>
      <p:pic>
        <p:nvPicPr>
          <p:cNvPr id="24" name="Picture 8" descr="Smart Shopping Guide for Healthy Meals | Food Network">
            <a:extLst>
              <a:ext uri="{FF2B5EF4-FFF2-40B4-BE49-F238E27FC236}">
                <a16:creationId xmlns:a16="http://schemas.microsoft.com/office/drawing/2014/main" id="{B7C6FB47-EC8F-4F75-BB02-FBFA2CBD9546}"/>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r="-2" b="310"/>
          <a:stretch/>
        </p:blipFill>
        <p:spPr bwMode="auto">
          <a:xfrm>
            <a:off x="7326312" y="16712"/>
            <a:ext cx="2401076" cy="3191426"/>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7" name="Rectangle 76">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0078104" cy="75596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626" name="Rectangle 2">
            <a:extLst>
              <a:ext uri="{FF2B5EF4-FFF2-40B4-BE49-F238E27FC236}">
                <a16:creationId xmlns:a16="http://schemas.microsoft.com/office/drawing/2014/main" id="{015FCFFF-F185-4378-9D64-C05B5250E46E}"/>
              </a:ext>
            </a:extLst>
          </p:cNvPr>
          <p:cNvSpPr>
            <a:spLocks noGrp="1" noChangeArrowheads="1"/>
          </p:cNvSpPr>
          <p:nvPr>
            <p:ph type="title"/>
          </p:nvPr>
        </p:nvSpPr>
        <p:spPr>
          <a:xfrm>
            <a:off x="529232" y="358659"/>
            <a:ext cx="3612061" cy="2157054"/>
          </a:xfrm>
        </p:spPr>
        <p:txBody>
          <a:bodyPr anchor="b">
            <a:normAutofit/>
          </a:bodyPr>
          <a:lstStyle/>
          <a:p>
            <a:r>
              <a:rPr lang="en-US" altLang="en-US" sz="3600"/>
              <a:t>Association Rule Discovery </a:t>
            </a:r>
            <a:br>
              <a:rPr lang="en-US" altLang="en-US" sz="3600"/>
            </a:br>
            <a:r>
              <a:rPr lang="en-US" altLang="en-US" sz="3600"/>
              <a:t>Marketing and Sales Promotion</a:t>
            </a:r>
          </a:p>
        </p:txBody>
      </p:sp>
      <p:sp>
        <p:nvSpPr>
          <p:cNvPr id="79"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232" y="2851681"/>
            <a:ext cx="2872978" cy="20159"/>
          </a:xfrm>
          <a:custGeom>
            <a:avLst/>
            <a:gdLst>
              <a:gd name="connsiteX0" fmla="*/ 0 w 2872978"/>
              <a:gd name="connsiteY0" fmla="*/ 0 h 20159"/>
              <a:gd name="connsiteX1" fmla="*/ 574596 w 2872978"/>
              <a:gd name="connsiteY1" fmla="*/ 0 h 20159"/>
              <a:gd name="connsiteX2" fmla="*/ 1120461 w 2872978"/>
              <a:gd name="connsiteY2" fmla="*/ 0 h 20159"/>
              <a:gd name="connsiteX3" fmla="*/ 1666327 w 2872978"/>
              <a:gd name="connsiteY3" fmla="*/ 0 h 20159"/>
              <a:gd name="connsiteX4" fmla="*/ 2298382 w 2872978"/>
              <a:gd name="connsiteY4" fmla="*/ 0 h 20159"/>
              <a:gd name="connsiteX5" fmla="*/ 2872978 w 2872978"/>
              <a:gd name="connsiteY5" fmla="*/ 0 h 20159"/>
              <a:gd name="connsiteX6" fmla="*/ 2872978 w 2872978"/>
              <a:gd name="connsiteY6" fmla="*/ 20159 h 20159"/>
              <a:gd name="connsiteX7" fmla="*/ 2298382 w 2872978"/>
              <a:gd name="connsiteY7" fmla="*/ 20159 h 20159"/>
              <a:gd name="connsiteX8" fmla="*/ 1809976 w 2872978"/>
              <a:gd name="connsiteY8" fmla="*/ 20159 h 20159"/>
              <a:gd name="connsiteX9" fmla="*/ 1264110 w 2872978"/>
              <a:gd name="connsiteY9" fmla="*/ 20159 h 20159"/>
              <a:gd name="connsiteX10" fmla="*/ 718245 w 2872978"/>
              <a:gd name="connsiteY10" fmla="*/ 20159 h 20159"/>
              <a:gd name="connsiteX11" fmla="*/ 0 w 2872978"/>
              <a:gd name="connsiteY11" fmla="*/ 20159 h 20159"/>
              <a:gd name="connsiteX12" fmla="*/ 0 w 2872978"/>
              <a:gd name="connsiteY12" fmla="*/ 0 h 20159"/>
              <a:gd name="connsiteX0" fmla="*/ 0 w 2872978"/>
              <a:gd name="connsiteY0" fmla="*/ 0 h 20159"/>
              <a:gd name="connsiteX1" fmla="*/ 517136 w 2872978"/>
              <a:gd name="connsiteY1" fmla="*/ 0 h 20159"/>
              <a:gd name="connsiteX2" fmla="*/ 1149191 w 2872978"/>
              <a:gd name="connsiteY2" fmla="*/ 0 h 20159"/>
              <a:gd name="connsiteX3" fmla="*/ 1637597 w 2872978"/>
              <a:gd name="connsiteY3" fmla="*/ 0 h 20159"/>
              <a:gd name="connsiteX4" fmla="*/ 2126004 w 2872978"/>
              <a:gd name="connsiteY4" fmla="*/ 0 h 20159"/>
              <a:gd name="connsiteX5" fmla="*/ 2872978 w 2872978"/>
              <a:gd name="connsiteY5" fmla="*/ 0 h 20159"/>
              <a:gd name="connsiteX6" fmla="*/ 2872978 w 2872978"/>
              <a:gd name="connsiteY6" fmla="*/ 20159 h 20159"/>
              <a:gd name="connsiteX7" fmla="*/ 2327112 w 2872978"/>
              <a:gd name="connsiteY7" fmla="*/ 20159 h 20159"/>
              <a:gd name="connsiteX8" fmla="*/ 1781246 w 2872978"/>
              <a:gd name="connsiteY8" fmla="*/ 20159 h 20159"/>
              <a:gd name="connsiteX9" fmla="*/ 1235381 w 2872978"/>
              <a:gd name="connsiteY9" fmla="*/ 20159 h 20159"/>
              <a:gd name="connsiteX10" fmla="*/ 603325 w 2872978"/>
              <a:gd name="connsiteY10" fmla="*/ 20159 h 20159"/>
              <a:gd name="connsiteX11" fmla="*/ 0 w 2872978"/>
              <a:gd name="connsiteY11" fmla="*/ 20159 h 20159"/>
              <a:gd name="connsiteX12" fmla="*/ 0 w 2872978"/>
              <a:gd name="connsiteY12" fmla="*/ 0 h 20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72978" h="20159" fill="none" extrusionOk="0">
                <a:moveTo>
                  <a:pt x="0" y="0"/>
                </a:moveTo>
                <a:cubicBezTo>
                  <a:pt x="187894" y="44230"/>
                  <a:pt x="450201" y="-6808"/>
                  <a:pt x="574596" y="0"/>
                </a:cubicBezTo>
                <a:cubicBezTo>
                  <a:pt x="682761" y="-14055"/>
                  <a:pt x="869093" y="-31744"/>
                  <a:pt x="1120461" y="0"/>
                </a:cubicBezTo>
                <a:cubicBezTo>
                  <a:pt x="1369445" y="10713"/>
                  <a:pt x="1564668" y="14387"/>
                  <a:pt x="1666327" y="0"/>
                </a:cubicBezTo>
                <a:cubicBezTo>
                  <a:pt x="1784797" y="-8086"/>
                  <a:pt x="2134644" y="-34705"/>
                  <a:pt x="2298382" y="0"/>
                </a:cubicBezTo>
                <a:cubicBezTo>
                  <a:pt x="2501725" y="14499"/>
                  <a:pt x="2727381" y="-8141"/>
                  <a:pt x="2872978" y="0"/>
                </a:cubicBezTo>
                <a:cubicBezTo>
                  <a:pt x="2873215" y="6141"/>
                  <a:pt x="2871421" y="13149"/>
                  <a:pt x="2872978" y="20159"/>
                </a:cubicBezTo>
                <a:cubicBezTo>
                  <a:pt x="2580485" y="-8961"/>
                  <a:pt x="2409818" y="16037"/>
                  <a:pt x="2298382" y="20159"/>
                </a:cubicBezTo>
                <a:cubicBezTo>
                  <a:pt x="2175217" y="69850"/>
                  <a:pt x="2030770" y="49838"/>
                  <a:pt x="1809976" y="20159"/>
                </a:cubicBezTo>
                <a:cubicBezTo>
                  <a:pt x="1627036" y="364"/>
                  <a:pt x="1520757" y="13914"/>
                  <a:pt x="1264110" y="20159"/>
                </a:cubicBezTo>
                <a:cubicBezTo>
                  <a:pt x="1012544" y="7880"/>
                  <a:pt x="908671" y="41110"/>
                  <a:pt x="718245" y="20159"/>
                </a:cubicBezTo>
                <a:cubicBezTo>
                  <a:pt x="496819" y="25953"/>
                  <a:pt x="185934" y="53695"/>
                  <a:pt x="0" y="20159"/>
                </a:cubicBezTo>
                <a:cubicBezTo>
                  <a:pt x="-1155" y="14001"/>
                  <a:pt x="744" y="9577"/>
                  <a:pt x="0" y="0"/>
                </a:cubicBezTo>
                <a:close/>
              </a:path>
              <a:path w="2872978" h="20159" stroke="0" extrusionOk="0">
                <a:moveTo>
                  <a:pt x="0" y="0"/>
                </a:moveTo>
                <a:cubicBezTo>
                  <a:pt x="245710" y="-1114"/>
                  <a:pt x="385682" y="-15399"/>
                  <a:pt x="517136" y="0"/>
                </a:cubicBezTo>
                <a:cubicBezTo>
                  <a:pt x="669378" y="20126"/>
                  <a:pt x="801950" y="11703"/>
                  <a:pt x="1149191" y="0"/>
                </a:cubicBezTo>
                <a:cubicBezTo>
                  <a:pt x="1456160" y="-31106"/>
                  <a:pt x="1544839" y="12188"/>
                  <a:pt x="1637597" y="0"/>
                </a:cubicBezTo>
                <a:cubicBezTo>
                  <a:pt x="1765162" y="-2582"/>
                  <a:pt x="1893608" y="-17414"/>
                  <a:pt x="2126004" y="0"/>
                </a:cubicBezTo>
                <a:cubicBezTo>
                  <a:pt x="2355419" y="20048"/>
                  <a:pt x="2725988" y="-60679"/>
                  <a:pt x="2872978" y="0"/>
                </a:cubicBezTo>
                <a:cubicBezTo>
                  <a:pt x="2872170" y="8930"/>
                  <a:pt x="2873625" y="15456"/>
                  <a:pt x="2872978" y="20159"/>
                </a:cubicBezTo>
                <a:cubicBezTo>
                  <a:pt x="2703749" y="57722"/>
                  <a:pt x="2592005" y="14438"/>
                  <a:pt x="2327112" y="20159"/>
                </a:cubicBezTo>
                <a:cubicBezTo>
                  <a:pt x="2073199" y="11786"/>
                  <a:pt x="2020090" y="6164"/>
                  <a:pt x="1781246" y="20159"/>
                </a:cubicBezTo>
                <a:cubicBezTo>
                  <a:pt x="1536104" y="37780"/>
                  <a:pt x="1510751" y="23216"/>
                  <a:pt x="1235381" y="20159"/>
                </a:cubicBezTo>
                <a:cubicBezTo>
                  <a:pt x="967672" y="297"/>
                  <a:pt x="871252" y="-7764"/>
                  <a:pt x="603325" y="20159"/>
                </a:cubicBezTo>
                <a:cubicBezTo>
                  <a:pt x="311662" y="20616"/>
                  <a:pt x="187976" y="11953"/>
                  <a:pt x="0" y="20159"/>
                </a:cubicBezTo>
                <a:cubicBezTo>
                  <a:pt x="-1026" y="11500"/>
                  <a:pt x="-167" y="7085"/>
                  <a:pt x="0" y="0"/>
                </a:cubicBezTo>
                <a:close/>
              </a:path>
              <a:path w="2872978" h="20159" fill="none" stroke="0" extrusionOk="0">
                <a:moveTo>
                  <a:pt x="0" y="0"/>
                </a:moveTo>
                <a:cubicBezTo>
                  <a:pt x="188515" y="1279"/>
                  <a:pt x="449183" y="18853"/>
                  <a:pt x="574596" y="0"/>
                </a:cubicBezTo>
                <a:cubicBezTo>
                  <a:pt x="705020" y="-11647"/>
                  <a:pt x="854373" y="-8770"/>
                  <a:pt x="1120461" y="0"/>
                </a:cubicBezTo>
                <a:cubicBezTo>
                  <a:pt x="1374716" y="4831"/>
                  <a:pt x="1537365" y="43390"/>
                  <a:pt x="1666327" y="0"/>
                </a:cubicBezTo>
                <a:cubicBezTo>
                  <a:pt x="1784377" y="22775"/>
                  <a:pt x="2054343" y="-7724"/>
                  <a:pt x="2298382" y="0"/>
                </a:cubicBezTo>
                <a:cubicBezTo>
                  <a:pt x="2480781" y="16631"/>
                  <a:pt x="2711167" y="20893"/>
                  <a:pt x="2872978" y="0"/>
                </a:cubicBezTo>
                <a:cubicBezTo>
                  <a:pt x="2874584" y="6686"/>
                  <a:pt x="2871972" y="13458"/>
                  <a:pt x="2872978" y="20159"/>
                </a:cubicBezTo>
                <a:cubicBezTo>
                  <a:pt x="2588961" y="14195"/>
                  <a:pt x="2411908" y="1872"/>
                  <a:pt x="2298382" y="20159"/>
                </a:cubicBezTo>
                <a:cubicBezTo>
                  <a:pt x="2197475" y="59669"/>
                  <a:pt x="2016311" y="42185"/>
                  <a:pt x="1809976" y="20159"/>
                </a:cubicBezTo>
                <a:cubicBezTo>
                  <a:pt x="1631011" y="-7489"/>
                  <a:pt x="1514607" y="14016"/>
                  <a:pt x="1264110" y="20159"/>
                </a:cubicBezTo>
                <a:cubicBezTo>
                  <a:pt x="1010807" y="39237"/>
                  <a:pt x="904891" y="39389"/>
                  <a:pt x="718245" y="20159"/>
                </a:cubicBezTo>
                <a:cubicBezTo>
                  <a:pt x="531594" y="-23689"/>
                  <a:pt x="136574" y="68392"/>
                  <a:pt x="0" y="20159"/>
                </a:cubicBezTo>
                <a:cubicBezTo>
                  <a:pt x="-624" y="13698"/>
                  <a:pt x="-94" y="9965"/>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custGeom>
                    <a:avLst/>
                    <a:gdLst>
                      <a:gd name="connsiteX0" fmla="*/ 0 w 2872978"/>
                      <a:gd name="connsiteY0" fmla="*/ 0 h 20159"/>
                      <a:gd name="connsiteX1" fmla="*/ 574596 w 2872978"/>
                      <a:gd name="connsiteY1" fmla="*/ 0 h 20159"/>
                      <a:gd name="connsiteX2" fmla="*/ 1120461 w 2872978"/>
                      <a:gd name="connsiteY2" fmla="*/ 0 h 20159"/>
                      <a:gd name="connsiteX3" fmla="*/ 1666327 w 2872978"/>
                      <a:gd name="connsiteY3" fmla="*/ 0 h 20159"/>
                      <a:gd name="connsiteX4" fmla="*/ 2298382 w 2872978"/>
                      <a:gd name="connsiteY4" fmla="*/ 0 h 20159"/>
                      <a:gd name="connsiteX5" fmla="*/ 2872978 w 2872978"/>
                      <a:gd name="connsiteY5" fmla="*/ 0 h 20159"/>
                      <a:gd name="connsiteX6" fmla="*/ 2872978 w 2872978"/>
                      <a:gd name="connsiteY6" fmla="*/ 20159 h 20159"/>
                      <a:gd name="connsiteX7" fmla="*/ 2298382 w 2872978"/>
                      <a:gd name="connsiteY7" fmla="*/ 20159 h 20159"/>
                      <a:gd name="connsiteX8" fmla="*/ 1809976 w 2872978"/>
                      <a:gd name="connsiteY8" fmla="*/ 20159 h 20159"/>
                      <a:gd name="connsiteX9" fmla="*/ 1264110 w 2872978"/>
                      <a:gd name="connsiteY9" fmla="*/ 20159 h 20159"/>
                      <a:gd name="connsiteX10" fmla="*/ 718245 w 2872978"/>
                      <a:gd name="connsiteY10" fmla="*/ 20159 h 20159"/>
                      <a:gd name="connsiteX11" fmla="*/ 0 w 2872978"/>
                      <a:gd name="connsiteY11" fmla="*/ 20159 h 20159"/>
                      <a:gd name="connsiteX12" fmla="*/ 0 w 2872978"/>
                      <a:gd name="connsiteY12" fmla="*/ 0 h 20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72978" h="20159" fill="none" extrusionOk="0">
                        <a:moveTo>
                          <a:pt x="0" y="0"/>
                        </a:moveTo>
                        <a:cubicBezTo>
                          <a:pt x="172719" y="24730"/>
                          <a:pt x="453930" y="-2711"/>
                          <a:pt x="574596" y="0"/>
                        </a:cubicBezTo>
                        <a:cubicBezTo>
                          <a:pt x="695262" y="2711"/>
                          <a:pt x="865623" y="-7967"/>
                          <a:pt x="1120461" y="0"/>
                        </a:cubicBezTo>
                        <a:cubicBezTo>
                          <a:pt x="1375299" y="7967"/>
                          <a:pt x="1550624" y="18063"/>
                          <a:pt x="1666327" y="0"/>
                        </a:cubicBezTo>
                        <a:cubicBezTo>
                          <a:pt x="1782030" y="-18063"/>
                          <a:pt x="2095408" y="-11159"/>
                          <a:pt x="2298382" y="0"/>
                        </a:cubicBezTo>
                        <a:cubicBezTo>
                          <a:pt x="2501357" y="11159"/>
                          <a:pt x="2725122" y="-5565"/>
                          <a:pt x="2872978" y="0"/>
                        </a:cubicBezTo>
                        <a:cubicBezTo>
                          <a:pt x="2873229" y="6810"/>
                          <a:pt x="2872668" y="13749"/>
                          <a:pt x="2872978" y="20159"/>
                        </a:cubicBezTo>
                        <a:cubicBezTo>
                          <a:pt x="2601857" y="1392"/>
                          <a:pt x="2424161" y="-5241"/>
                          <a:pt x="2298382" y="20159"/>
                        </a:cubicBezTo>
                        <a:cubicBezTo>
                          <a:pt x="2172603" y="45559"/>
                          <a:pt x="1996400" y="43222"/>
                          <a:pt x="1809976" y="20159"/>
                        </a:cubicBezTo>
                        <a:cubicBezTo>
                          <a:pt x="1623552" y="-2904"/>
                          <a:pt x="1525733" y="14029"/>
                          <a:pt x="1264110" y="20159"/>
                        </a:cubicBezTo>
                        <a:cubicBezTo>
                          <a:pt x="1002487" y="26289"/>
                          <a:pt x="908261" y="32758"/>
                          <a:pt x="718245" y="20159"/>
                        </a:cubicBezTo>
                        <a:cubicBezTo>
                          <a:pt x="528229" y="7560"/>
                          <a:pt x="176399" y="52889"/>
                          <a:pt x="0" y="20159"/>
                        </a:cubicBezTo>
                        <a:cubicBezTo>
                          <a:pt x="-524" y="14018"/>
                          <a:pt x="20" y="10045"/>
                          <a:pt x="0" y="0"/>
                        </a:cubicBezTo>
                        <a:close/>
                      </a:path>
                      <a:path w="2872978" h="20159" stroke="0" extrusionOk="0">
                        <a:moveTo>
                          <a:pt x="0" y="0"/>
                        </a:moveTo>
                        <a:cubicBezTo>
                          <a:pt x="246331" y="2114"/>
                          <a:pt x="364990" y="-5865"/>
                          <a:pt x="517136" y="0"/>
                        </a:cubicBezTo>
                        <a:cubicBezTo>
                          <a:pt x="669282" y="5865"/>
                          <a:pt x="842769" y="11362"/>
                          <a:pt x="1149191" y="0"/>
                        </a:cubicBezTo>
                        <a:cubicBezTo>
                          <a:pt x="1455613" y="-11362"/>
                          <a:pt x="1529783" y="19802"/>
                          <a:pt x="1637597" y="0"/>
                        </a:cubicBezTo>
                        <a:cubicBezTo>
                          <a:pt x="1745411" y="-19802"/>
                          <a:pt x="1889711" y="-2153"/>
                          <a:pt x="2126004" y="0"/>
                        </a:cubicBezTo>
                        <a:cubicBezTo>
                          <a:pt x="2362297" y="2153"/>
                          <a:pt x="2713040" y="-27867"/>
                          <a:pt x="2872978" y="0"/>
                        </a:cubicBezTo>
                        <a:cubicBezTo>
                          <a:pt x="2872096" y="10021"/>
                          <a:pt x="2872682" y="15417"/>
                          <a:pt x="2872978" y="20159"/>
                        </a:cubicBezTo>
                        <a:cubicBezTo>
                          <a:pt x="2703040" y="42908"/>
                          <a:pt x="2574829" y="18390"/>
                          <a:pt x="2327112" y="20159"/>
                        </a:cubicBezTo>
                        <a:cubicBezTo>
                          <a:pt x="2079395" y="21928"/>
                          <a:pt x="2026258" y="1563"/>
                          <a:pt x="1781246" y="20159"/>
                        </a:cubicBezTo>
                        <a:cubicBezTo>
                          <a:pt x="1536234" y="38755"/>
                          <a:pt x="1507455" y="22167"/>
                          <a:pt x="1235381" y="20159"/>
                        </a:cubicBezTo>
                        <a:cubicBezTo>
                          <a:pt x="963308" y="18151"/>
                          <a:pt x="884834" y="-8814"/>
                          <a:pt x="603325" y="20159"/>
                        </a:cubicBezTo>
                        <a:cubicBezTo>
                          <a:pt x="321816" y="49132"/>
                          <a:pt x="204416" y="11299"/>
                          <a:pt x="0" y="20159"/>
                        </a:cubicBezTo>
                        <a:cubicBezTo>
                          <a:pt x="-804" y="10795"/>
                          <a:pt x="-25" y="7011"/>
                          <a:pt x="0" y="0"/>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627" name="Rectangle 3">
            <a:extLst>
              <a:ext uri="{FF2B5EF4-FFF2-40B4-BE49-F238E27FC236}">
                <a16:creationId xmlns:a16="http://schemas.microsoft.com/office/drawing/2014/main" id="{9E6C463F-BBBB-4C64-B9A0-8D6A72FC81AD}"/>
              </a:ext>
            </a:extLst>
          </p:cNvPr>
          <p:cNvSpPr>
            <a:spLocks noGrp="1" noChangeArrowheads="1"/>
          </p:cNvSpPr>
          <p:nvPr>
            <p:ph idx="1"/>
          </p:nvPr>
        </p:nvSpPr>
        <p:spPr>
          <a:xfrm>
            <a:off x="529232" y="3166839"/>
            <a:ext cx="3508697" cy="3660421"/>
          </a:xfrm>
        </p:spPr>
        <p:txBody>
          <a:bodyPr>
            <a:normAutofit/>
          </a:bodyPr>
          <a:lstStyle/>
          <a:p>
            <a:r>
              <a:rPr lang="en-US" altLang="en-US" sz="1500"/>
              <a:t>Let the rule discovered be </a:t>
            </a:r>
            <a:br>
              <a:rPr lang="en-US" altLang="en-US" sz="1500"/>
            </a:br>
            <a:r>
              <a:rPr lang="en-US" altLang="en-US" sz="1500"/>
              <a:t>	</a:t>
            </a:r>
            <a:br>
              <a:rPr lang="en-US" altLang="en-US" sz="1500"/>
            </a:br>
            <a:r>
              <a:rPr lang="en-US" altLang="en-US" sz="1500"/>
              <a:t>       {Potato Chips, … } → {Soft drink}</a:t>
            </a:r>
            <a:br>
              <a:rPr lang="en-US" altLang="en-US" sz="1500"/>
            </a:br>
            <a:endParaRPr lang="en-US" altLang="en-US" sz="1500"/>
          </a:p>
          <a:p>
            <a:r>
              <a:rPr lang="en-US" altLang="en-US" sz="1500" b="1"/>
              <a:t>Soft drink as RHS</a:t>
            </a:r>
            <a:r>
              <a:rPr lang="en-US" altLang="en-US" sz="1500"/>
              <a:t>: What should be done to boost sales? Discount Potato Chips?</a:t>
            </a:r>
          </a:p>
          <a:p>
            <a:r>
              <a:rPr lang="en-US" altLang="en-US" sz="1500" b="1"/>
              <a:t>Potato Chips in LHS</a:t>
            </a:r>
            <a:r>
              <a:rPr lang="en-US" altLang="en-US" sz="1500"/>
              <a:t>:  Shows which products would be affected if the store discontinues selling Potato Chips.</a:t>
            </a:r>
          </a:p>
          <a:p>
            <a:r>
              <a:rPr lang="en-US" altLang="en-US" sz="1500" b="1"/>
              <a:t>Potato Chips in LHS and Soft drink in RHS</a:t>
            </a:r>
            <a:r>
              <a:rPr lang="en-US" altLang="en-US" sz="1500"/>
              <a:t>: What products should be sold with Potato Chips to promote sales of Soft drinks!</a:t>
            </a:r>
          </a:p>
        </p:txBody>
      </p:sp>
      <p:pic>
        <p:nvPicPr>
          <p:cNvPr id="26632" name="Picture 8" descr="Smart Shopping Guide for Healthy Meals | Food Network">
            <a:extLst>
              <a:ext uri="{FF2B5EF4-FFF2-40B4-BE49-F238E27FC236}">
                <a16:creationId xmlns:a16="http://schemas.microsoft.com/office/drawing/2014/main" id="{E687486C-E51A-410E-B092-F03EB04251F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 b="310"/>
          <a:stretch/>
        </p:blipFill>
        <p:spPr bwMode="auto">
          <a:xfrm>
            <a:off x="4391836" y="10"/>
            <a:ext cx="5687529" cy="7559665"/>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4" name="Rectangle 73">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0080624" cy="75589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17" name="Rectangle 1">
            <a:extLst>
              <a:ext uri="{FF2B5EF4-FFF2-40B4-BE49-F238E27FC236}">
                <a16:creationId xmlns:a16="http://schemas.microsoft.com/office/drawing/2014/main" id="{35B516C3-2A03-442B-9FCF-F23F8E5DC2C2}"/>
              </a:ext>
            </a:extLst>
          </p:cNvPr>
          <p:cNvSpPr>
            <a:spLocks noGrp="1" noChangeArrowheads="1"/>
          </p:cNvSpPr>
          <p:nvPr>
            <p:ph type="title"/>
          </p:nvPr>
        </p:nvSpPr>
        <p:spPr>
          <a:xfrm>
            <a:off x="487461" y="943779"/>
            <a:ext cx="3770796" cy="1243486"/>
          </a:xfrm>
        </p:spPr>
        <p:txBody>
          <a:bodyPr anchor="ctr">
            <a:normAutofit/>
          </a:bodyPr>
          <a:lstStyle/>
          <a:p>
            <a:r>
              <a:rPr lang="en-US" altLang="en-US" sz="3800"/>
              <a:t>Agenda</a:t>
            </a:r>
          </a:p>
        </p:txBody>
      </p:sp>
      <p:grpSp>
        <p:nvGrpSpPr>
          <p:cNvPr id="9224" name="Group 75">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194340"/>
            <a:ext cx="293685" cy="742365"/>
            <a:chOff x="0" y="823811"/>
            <a:chExt cx="355196" cy="673460"/>
          </a:xfrm>
        </p:grpSpPr>
        <p:sp>
          <p:nvSpPr>
            <p:cNvPr id="9225" name="Rectangle 76">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26" name="Rectangle 77">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227" name="Rectangle 79">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49907" y="2304465"/>
            <a:ext cx="3553420" cy="3023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18" name="Rectangle 2">
            <a:extLst>
              <a:ext uri="{FF2B5EF4-FFF2-40B4-BE49-F238E27FC236}">
                <a16:creationId xmlns:a16="http://schemas.microsoft.com/office/drawing/2014/main" id="{8BB136CF-F58A-4AF4-B43A-8DB97003D5F6}"/>
              </a:ext>
            </a:extLst>
          </p:cNvPr>
          <p:cNvSpPr>
            <a:spLocks noGrp="1" noChangeArrowheads="1"/>
          </p:cNvSpPr>
          <p:nvPr>
            <p:ph idx="1"/>
          </p:nvPr>
        </p:nvSpPr>
        <p:spPr>
          <a:xfrm>
            <a:off x="488420" y="2568950"/>
            <a:ext cx="3769837" cy="4386755"/>
          </a:xfrm>
        </p:spPr>
        <p:txBody>
          <a:bodyPr anchor="ctr">
            <a:normAutofit/>
          </a:bodyPr>
          <a:lstStyle/>
          <a:p>
            <a:r>
              <a:rPr lang="en-US" altLang="en-US" sz="1900" b="1"/>
              <a:t>What is Data Mining?</a:t>
            </a:r>
          </a:p>
          <a:p>
            <a:r>
              <a:rPr lang="en-US" altLang="en-US" sz="1900"/>
              <a:t>Data Mining Tasks</a:t>
            </a:r>
          </a:p>
          <a:p>
            <a:r>
              <a:rPr lang="en-US" altLang="en-US" sz="1900"/>
              <a:t>Relationship to Statistics, Optimization, Machine Learning and AI</a:t>
            </a:r>
          </a:p>
          <a:p>
            <a:r>
              <a:rPr lang="en-US" altLang="en-US" sz="1900"/>
              <a:t>Tools</a:t>
            </a:r>
          </a:p>
          <a:p>
            <a:r>
              <a:rPr lang="en-US" altLang="en-US" sz="1900"/>
              <a:t>Data</a:t>
            </a:r>
          </a:p>
          <a:p>
            <a:r>
              <a:rPr lang="en-US" altLang="en-US" sz="1900"/>
              <a:t>Legal, Privacy and Security Issues</a:t>
            </a:r>
          </a:p>
        </p:txBody>
      </p:sp>
      <p:sp>
        <p:nvSpPr>
          <p:cNvPr id="9228" name="Rectangle 81">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845078" y="0"/>
            <a:ext cx="1235547" cy="75596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29" name="Rectangle 83">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01158" y="566427"/>
            <a:ext cx="4968681" cy="643154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5">
            <a:extLst>
              <a:ext uri="{FF2B5EF4-FFF2-40B4-BE49-F238E27FC236}">
                <a16:creationId xmlns:a16="http://schemas.microsoft.com/office/drawing/2014/main" id="{8418F8EA-411C-AFF9-8C4C-9171247874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2" b="2"/>
          <a:stretch/>
        </p:blipFill>
        <p:spPr bwMode="auto">
          <a:xfrm>
            <a:off x="4773392" y="772714"/>
            <a:ext cx="4653122" cy="601354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49" name="Rectangle 1">
            <a:extLst>
              <a:ext uri="{FF2B5EF4-FFF2-40B4-BE49-F238E27FC236}">
                <a16:creationId xmlns:a16="http://schemas.microsoft.com/office/drawing/2014/main" id="{874F37C8-7541-4DF2-80CA-D4A3F228EA2A}"/>
              </a:ext>
            </a:extLst>
          </p:cNvPr>
          <p:cNvSpPr>
            <a:spLocks noGrp="1" noChangeArrowheads="1"/>
          </p:cNvSpPr>
          <p:nvPr>
            <p:ph type="title"/>
          </p:nvPr>
        </p:nvSpPr>
        <p:spPr>
          <a:xfrm>
            <a:off x="397712" y="4136821"/>
            <a:ext cx="2720981" cy="2703633"/>
          </a:xfrm>
        </p:spPr>
        <p:txBody>
          <a:bodyPr anchor="ctr">
            <a:normAutofit/>
          </a:bodyPr>
          <a:lstStyle/>
          <a:p>
            <a:r>
              <a:rPr lang="en-US" altLang="en-US" sz="3200"/>
              <a:t>Association Rule Discovery </a:t>
            </a:r>
            <a:br>
              <a:rPr lang="en-US" altLang="en-US" sz="3200"/>
            </a:br>
            <a:r>
              <a:rPr lang="en-US" altLang="en-US" sz="3200"/>
              <a:t>Supermarket shelf management</a:t>
            </a:r>
          </a:p>
        </p:txBody>
      </p:sp>
      <p:pic>
        <p:nvPicPr>
          <p:cNvPr id="27651" name="Picture 3">
            <a:extLst>
              <a:ext uri="{FF2B5EF4-FFF2-40B4-BE49-F238E27FC236}">
                <a16:creationId xmlns:a16="http://schemas.microsoft.com/office/drawing/2014/main" id="{E3CC914A-5DBF-4B71-9D59-D4A8F3CA172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8734" r="2" b="20480"/>
          <a:stretch/>
        </p:blipFill>
        <p:spPr bwMode="auto">
          <a:xfrm>
            <a:off x="20" y="10"/>
            <a:ext cx="10080605" cy="4090253"/>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a:noFill/>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7650" name="Rectangle 2">
            <a:extLst>
              <a:ext uri="{FF2B5EF4-FFF2-40B4-BE49-F238E27FC236}">
                <a16:creationId xmlns:a16="http://schemas.microsoft.com/office/drawing/2014/main" id="{1DA6BB3F-A7A8-426C-868B-237F336139E1}"/>
              </a:ext>
            </a:extLst>
          </p:cNvPr>
          <p:cNvSpPr>
            <a:spLocks noGrp="1" noChangeArrowheads="1"/>
          </p:cNvSpPr>
          <p:nvPr>
            <p:ph idx="1"/>
          </p:nvPr>
        </p:nvSpPr>
        <p:spPr>
          <a:xfrm>
            <a:off x="3492485" y="4136822"/>
            <a:ext cx="6189111" cy="2703633"/>
          </a:xfrm>
        </p:spPr>
        <p:txBody>
          <a:bodyPr anchor="ctr">
            <a:normAutofit/>
          </a:bodyPr>
          <a:lstStyle/>
          <a:p>
            <a:r>
              <a:rPr lang="en-US" altLang="en-US" sz="1600" b="1" dirty="0"/>
              <a:t>Goal</a:t>
            </a:r>
            <a:r>
              <a:rPr lang="en-US" altLang="en-US" sz="1600" dirty="0"/>
              <a:t>: To identify items </a:t>
            </a:r>
            <a:br>
              <a:rPr lang="en-US" altLang="en-US" sz="1600" dirty="0"/>
            </a:br>
            <a:r>
              <a:rPr lang="en-US" altLang="en-US" sz="1600" dirty="0"/>
              <a:t>that are bought together by </a:t>
            </a:r>
            <a:br>
              <a:rPr lang="en-US" altLang="en-US" sz="1600" dirty="0"/>
            </a:br>
            <a:r>
              <a:rPr lang="en-US" altLang="en-US" sz="1600" dirty="0"/>
              <a:t>sufficiently many customers.</a:t>
            </a:r>
          </a:p>
          <a:p>
            <a:r>
              <a:rPr lang="en-US" altLang="en-US" sz="1600" b="1" dirty="0"/>
              <a:t>Approach</a:t>
            </a:r>
            <a:r>
              <a:rPr lang="en-US" altLang="en-US" sz="1600" dirty="0"/>
              <a:t>: </a:t>
            </a:r>
          </a:p>
          <a:p>
            <a:pPr lvl="1"/>
            <a:r>
              <a:rPr lang="en-US" altLang="en-US" sz="1600" dirty="0"/>
              <a:t>Process the point-of-sale data</a:t>
            </a:r>
            <a:br>
              <a:rPr lang="en-US" altLang="en-US" sz="1600" dirty="0"/>
            </a:br>
            <a:r>
              <a:rPr lang="en-US" altLang="en-US" sz="1600" dirty="0"/>
              <a:t>to find dependencies among items.</a:t>
            </a:r>
          </a:p>
          <a:p>
            <a:pPr lvl="1"/>
            <a:r>
              <a:rPr lang="en-US" altLang="en-US" sz="1600" dirty="0"/>
              <a:t>Place dependent items</a:t>
            </a:r>
          </a:p>
          <a:p>
            <a:pPr lvl="2"/>
            <a:r>
              <a:rPr lang="en-US" altLang="en-US" sz="1600" dirty="0"/>
              <a:t>close to each other (convenience). </a:t>
            </a:r>
          </a:p>
          <a:p>
            <a:pPr lvl="2"/>
            <a:r>
              <a:rPr lang="en-US" altLang="en-US" sz="1600" dirty="0"/>
              <a:t>far from each other to expose the customer to the maximum number of products in the store.</a:t>
            </a:r>
          </a:p>
        </p:txBody>
      </p:sp>
    </p:spTree>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673" name="Rectangle 1">
            <a:extLst>
              <a:ext uri="{FF2B5EF4-FFF2-40B4-BE49-F238E27FC236}">
                <a16:creationId xmlns:a16="http://schemas.microsoft.com/office/drawing/2014/main" id="{6DA917BB-2146-4F6F-A459-173BB03BACA0}"/>
              </a:ext>
            </a:extLst>
          </p:cNvPr>
          <p:cNvSpPr>
            <a:spLocks noGrp="1" noChangeArrowheads="1"/>
          </p:cNvSpPr>
          <p:nvPr>
            <p:ph type="title"/>
          </p:nvPr>
        </p:nvSpPr>
        <p:spPr>
          <a:xfrm>
            <a:off x="397712" y="4136821"/>
            <a:ext cx="2720981" cy="2703633"/>
          </a:xfrm>
        </p:spPr>
        <p:txBody>
          <a:bodyPr anchor="ctr">
            <a:normAutofit/>
          </a:bodyPr>
          <a:lstStyle/>
          <a:p>
            <a:r>
              <a:rPr lang="en-US" altLang="en-US" sz="3500"/>
              <a:t>Association Rule Discovery</a:t>
            </a:r>
            <a:br>
              <a:rPr lang="en-US" altLang="en-US" sz="3500"/>
            </a:br>
            <a:r>
              <a:rPr lang="en-US" altLang="en-US" sz="3500"/>
              <a:t>Inventory Management</a:t>
            </a:r>
          </a:p>
        </p:txBody>
      </p:sp>
      <p:pic>
        <p:nvPicPr>
          <p:cNvPr id="28675" name="Picture 3">
            <a:extLst>
              <a:ext uri="{FF2B5EF4-FFF2-40B4-BE49-F238E27FC236}">
                <a16:creationId xmlns:a16="http://schemas.microsoft.com/office/drawing/2014/main" id="{1A3CC1B0-D5BB-442C-8289-903A5F1A6F3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1310" r="2" b="2"/>
          <a:stretch/>
        </p:blipFill>
        <p:spPr bwMode="auto">
          <a:xfrm>
            <a:off x="20" y="10"/>
            <a:ext cx="10080605" cy="4090253"/>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a:noFill/>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8674" name="Rectangle 2">
            <a:extLst>
              <a:ext uri="{FF2B5EF4-FFF2-40B4-BE49-F238E27FC236}">
                <a16:creationId xmlns:a16="http://schemas.microsoft.com/office/drawing/2014/main" id="{8BB5583F-5338-4844-A8AB-3C81F129A101}"/>
              </a:ext>
            </a:extLst>
          </p:cNvPr>
          <p:cNvSpPr>
            <a:spLocks noGrp="1" noChangeArrowheads="1"/>
          </p:cNvSpPr>
          <p:nvPr>
            <p:ph idx="1"/>
          </p:nvPr>
        </p:nvSpPr>
        <p:spPr>
          <a:xfrm>
            <a:off x="3492485" y="4136822"/>
            <a:ext cx="6189111" cy="2703633"/>
          </a:xfrm>
        </p:spPr>
        <p:txBody>
          <a:bodyPr anchor="ctr">
            <a:normAutofit/>
          </a:bodyPr>
          <a:lstStyle/>
          <a:p>
            <a:r>
              <a:rPr lang="en-US" altLang="en-US" sz="1700" b="1"/>
              <a:t>Goal</a:t>
            </a:r>
            <a:r>
              <a:rPr lang="en-US" altLang="en-US" sz="1700"/>
              <a:t>: Anticipate the nature of repairs to keep the service vehicles equipped with right parts to speed up repair time.</a:t>
            </a:r>
          </a:p>
          <a:p>
            <a:r>
              <a:rPr lang="en-US" altLang="en-US" sz="1700" b="1"/>
              <a:t>Approach</a:t>
            </a:r>
            <a:r>
              <a:rPr lang="en-US" altLang="en-US" sz="1700"/>
              <a:t>: Process the data on tools and parts required in previous repairs at different consumer locations and discover co-occurrence patterns.</a:t>
            </a:r>
          </a:p>
        </p:txBody>
      </p:sp>
    </p:spTree>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7" name="Picture 1">
            <a:extLst>
              <a:ext uri="{FF2B5EF4-FFF2-40B4-BE49-F238E27FC236}">
                <a16:creationId xmlns:a16="http://schemas.microsoft.com/office/drawing/2014/main" id="{B0C1C57B-4C71-4950-AD01-E745DF7C1A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b="10040"/>
          <a:stretch>
            <a:fillRect/>
          </a:stretch>
        </p:blipFill>
        <p:spPr bwMode="auto">
          <a:xfrm>
            <a:off x="1189038" y="1670050"/>
            <a:ext cx="8642350" cy="5553075"/>
          </a:xfrm>
          <a:prstGeom prst="rect">
            <a:avLst/>
          </a:prstGeom>
          <a:noFill/>
          <a:ln>
            <a:noFill/>
          </a:ln>
          <a:effectLst/>
          <a:extLst>
            <a:ext uri="{909E8E84-426E-40DD-AFC4-6F175D3DCCD1}">
              <a14:hiddenFill xmlns:a14="http://schemas.microsoft.com/office/drawing/2010/main">
                <a:blipFill dpi="0" rotWithShape="0">
                  <a:blip/>
                  <a:srcRect b="10040"/>
                  <a:stretch>
                    <a:fillRect/>
                  </a:stretch>
                </a:blip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9698" name="Rectangle 2">
            <a:extLst>
              <a:ext uri="{FF2B5EF4-FFF2-40B4-BE49-F238E27FC236}">
                <a16:creationId xmlns:a16="http://schemas.microsoft.com/office/drawing/2014/main" id="{D38F07D6-DEAD-429B-ACA4-5B2C9510DE80}"/>
              </a:ext>
            </a:extLst>
          </p:cNvPr>
          <p:cNvSpPr>
            <a:spLocks noGrp="1" noChangeArrowheads="1"/>
          </p:cNvSpPr>
          <p:nvPr>
            <p:ph type="title"/>
          </p:nvPr>
        </p:nvSpPr>
        <p:spPr/>
        <p:txBody>
          <a:bodyPr/>
          <a:lstStyle/>
          <a:p>
            <a:r>
              <a:rPr lang="en-US" altLang="en-US"/>
              <a:t>Data Mining Tasks</a:t>
            </a:r>
          </a:p>
        </p:txBody>
      </p:sp>
      <p:sp>
        <p:nvSpPr>
          <p:cNvPr id="29699" name="Text Box 3">
            <a:extLst>
              <a:ext uri="{FF2B5EF4-FFF2-40B4-BE49-F238E27FC236}">
                <a16:creationId xmlns:a16="http://schemas.microsoft.com/office/drawing/2014/main" id="{CD063303-35C4-425B-9A82-3923007E0253}"/>
              </a:ext>
            </a:extLst>
          </p:cNvPr>
          <p:cNvSpPr txBox="1">
            <a:spLocks noChangeArrowheads="1"/>
          </p:cNvSpPr>
          <p:nvPr/>
        </p:nvSpPr>
        <p:spPr bwMode="auto">
          <a:xfrm>
            <a:off x="7608888" y="3948113"/>
            <a:ext cx="1554162" cy="3540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59224" rIns="90000" bIns="45000"/>
          <a:lstStyle>
            <a:lvl1pPr>
              <a:tabLst>
                <a:tab pos="457200" algn="l"/>
                <a:tab pos="914400" algn="l"/>
                <a:tab pos="1371600" algn="l"/>
              </a:tabLst>
              <a:defRPr>
                <a:solidFill>
                  <a:srgbClr val="000000"/>
                </a:solidFill>
                <a:latin typeface="Arial" panose="020B0604020202020204" pitchFamily="34" charset="0"/>
                <a:cs typeface="DejaVu Sans" charset="0"/>
              </a:defRPr>
            </a:lvl1pPr>
            <a:lvl2pPr>
              <a:tabLst>
                <a:tab pos="457200" algn="l"/>
                <a:tab pos="914400" algn="l"/>
                <a:tab pos="1371600" algn="l"/>
              </a:tabLst>
              <a:defRPr>
                <a:solidFill>
                  <a:srgbClr val="000000"/>
                </a:solidFill>
                <a:latin typeface="Arial" panose="020B0604020202020204" pitchFamily="34" charset="0"/>
                <a:cs typeface="DejaVu Sans" charset="0"/>
              </a:defRPr>
            </a:lvl2pPr>
            <a:lvl3pPr>
              <a:tabLst>
                <a:tab pos="457200" algn="l"/>
                <a:tab pos="914400" algn="l"/>
                <a:tab pos="1371600" algn="l"/>
              </a:tabLst>
              <a:defRPr>
                <a:solidFill>
                  <a:srgbClr val="000000"/>
                </a:solidFill>
                <a:latin typeface="Arial" panose="020B0604020202020204" pitchFamily="34" charset="0"/>
                <a:cs typeface="DejaVu Sans" charset="0"/>
              </a:defRPr>
            </a:lvl3pPr>
            <a:lvl4pPr>
              <a:tabLst>
                <a:tab pos="457200" algn="l"/>
                <a:tab pos="914400" algn="l"/>
                <a:tab pos="1371600" algn="l"/>
              </a:tabLst>
              <a:defRPr>
                <a:solidFill>
                  <a:srgbClr val="000000"/>
                </a:solidFill>
                <a:latin typeface="Arial" panose="020B0604020202020204" pitchFamily="34" charset="0"/>
                <a:cs typeface="DejaVu Sans" charset="0"/>
              </a:defRPr>
            </a:lvl4pPr>
            <a:lvl5pPr>
              <a:tabLst>
                <a:tab pos="457200" algn="l"/>
                <a:tab pos="914400" algn="l"/>
                <a:tab pos="13716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9pPr>
          </a:lstStyle>
          <a:p>
            <a:r>
              <a:rPr lang="en-US" altLang="en-US" sz="1600"/>
              <a:t>Classification</a:t>
            </a:r>
          </a:p>
        </p:txBody>
      </p:sp>
      <p:sp>
        <p:nvSpPr>
          <p:cNvPr id="29700" name="Line 4">
            <a:extLst>
              <a:ext uri="{FF2B5EF4-FFF2-40B4-BE49-F238E27FC236}">
                <a16:creationId xmlns:a16="http://schemas.microsoft.com/office/drawing/2014/main" id="{96145CCA-1689-47BC-8D37-843A1015D68E}"/>
              </a:ext>
            </a:extLst>
          </p:cNvPr>
          <p:cNvSpPr>
            <a:spLocks noChangeShapeType="1"/>
          </p:cNvSpPr>
          <p:nvPr/>
        </p:nvSpPr>
        <p:spPr bwMode="auto">
          <a:xfrm>
            <a:off x="7475538" y="650875"/>
            <a:ext cx="1587" cy="1006475"/>
          </a:xfrm>
          <a:prstGeom prst="line">
            <a:avLst/>
          </a:prstGeom>
          <a:noFill/>
          <a:ln w="9525" cap="flat">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9701" name="Line 5">
            <a:extLst>
              <a:ext uri="{FF2B5EF4-FFF2-40B4-BE49-F238E27FC236}">
                <a16:creationId xmlns:a16="http://schemas.microsoft.com/office/drawing/2014/main" id="{DF8ED4CA-5A46-4991-8881-297DAD3778EC}"/>
              </a:ext>
            </a:extLst>
          </p:cNvPr>
          <p:cNvSpPr>
            <a:spLocks noChangeShapeType="1"/>
          </p:cNvSpPr>
          <p:nvPr/>
        </p:nvSpPr>
        <p:spPr bwMode="auto">
          <a:xfrm flipH="1">
            <a:off x="7472363" y="1657350"/>
            <a:ext cx="1649412" cy="1588"/>
          </a:xfrm>
          <a:prstGeom prst="line">
            <a:avLst/>
          </a:prstGeom>
          <a:noFill/>
          <a:ln w="9525" cap="flat">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9702" name="Line 6">
            <a:extLst>
              <a:ext uri="{FF2B5EF4-FFF2-40B4-BE49-F238E27FC236}">
                <a16:creationId xmlns:a16="http://schemas.microsoft.com/office/drawing/2014/main" id="{BAC113BC-EA4B-46B6-9642-0D012231EBC0}"/>
              </a:ext>
            </a:extLst>
          </p:cNvPr>
          <p:cNvSpPr>
            <a:spLocks noChangeShapeType="1"/>
          </p:cNvSpPr>
          <p:nvPr/>
        </p:nvSpPr>
        <p:spPr bwMode="auto">
          <a:xfrm flipV="1">
            <a:off x="7840663" y="833438"/>
            <a:ext cx="914400" cy="642937"/>
          </a:xfrm>
          <a:prstGeom prst="line">
            <a:avLst/>
          </a:prstGeom>
          <a:noFill/>
          <a:ln w="9525" cap="flat">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9703" name="Text Box 7">
            <a:extLst>
              <a:ext uri="{FF2B5EF4-FFF2-40B4-BE49-F238E27FC236}">
                <a16:creationId xmlns:a16="http://schemas.microsoft.com/office/drawing/2014/main" id="{80378EC5-FD3A-4F24-8353-877F6BCB3722}"/>
              </a:ext>
            </a:extLst>
          </p:cNvPr>
          <p:cNvSpPr txBox="1">
            <a:spLocks noChangeArrowheads="1"/>
          </p:cNvSpPr>
          <p:nvPr/>
        </p:nvSpPr>
        <p:spPr bwMode="auto">
          <a:xfrm>
            <a:off x="7716838" y="1000125"/>
            <a:ext cx="276225" cy="2746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56557" rIns="90000" bIns="45000"/>
          <a:lstStyle/>
          <a:p>
            <a:r>
              <a:rPr lang="en-US" altLang="en-US" sz="1300">
                <a:solidFill>
                  <a:srgbClr val="000000"/>
                </a:solidFill>
              </a:rPr>
              <a:t>+</a:t>
            </a:r>
          </a:p>
        </p:txBody>
      </p:sp>
      <p:sp>
        <p:nvSpPr>
          <p:cNvPr id="29704" name="Text Box 8">
            <a:extLst>
              <a:ext uri="{FF2B5EF4-FFF2-40B4-BE49-F238E27FC236}">
                <a16:creationId xmlns:a16="http://schemas.microsoft.com/office/drawing/2014/main" id="{D96ED6B9-C458-44F8-9B2D-C1FB8705EEC0}"/>
              </a:ext>
            </a:extLst>
          </p:cNvPr>
          <p:cNvSpPr txBox="1">
            <a:spLocks noChangeArrowheads="1"/>
          </p:cNvSpPr>
          <p:nvPr/>
        </p:nvSpPr>
        <p:spPr bwMode="auto">
          <a:xfrm>
            <a:off x="8293100" y="747713"/>
            <a:ext cx="276225" cy="2746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56557" rIns="90000" bIns="45000"/>
          <a:lstStyle/>
          <a:p>
            <a:r>
              <a:rPr lang="en-US" altLang="en-US" sz="1300">
                <a:solidFill>
                  <a:srgbClr val="000000"/>
                </a:solidFill>
              </a:rPr>
              <a:t>+</a:t>
            </a:r>
          </a:p>
        </p:txBody>
      </p:sp>
      <p:sp>
        <p:nvSpPr>
          <p:cNvPr id="29705" name="Text Box 9">
            <a:extLst>
              <a:ext uri="{FF2B5EF4-FFF2-40B4-BE49-F238E27FC236}">
                <a16:creationId xmlns:a16="http://schemas.microsoft.com/office/drawing/2014/main" id="{D5504EE1-5345-4D02-A297-C5A46C20CD54}"/>
              </a:ext>
            </a:extLst>
          </p:cNvPr>
          <p:cNvSpPr txBox="1">
            <a:spLocks noChangeArrowheads="1"/>
          </p:cNvSpPr>
          <p:nvPr/>
        </p:nvSpPr>
        <p:spPr bwMode="auto">
          <a:xfrm>
            <a:off x="8040688" y="855663"/>
            <a:ext cx="276225" cy="2746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56557" rIns="90000" bIns="45000"/>
          <a:lstStyle/>
          <a:p>
            <a:r>
              <a:rPr lang="en-US" altLang="en-US" sz="1300">
                <a:solidFill>
                  <a:srgbClr val="000000"/>
                </a:solidFill>
              </a:rPr>
              <a:t>+</a:t>
            </a:r>
          </a:p>
        </p:txBody>
      </p:sp>
      <p:sp>
        <p:nvSpPr>
          <p:cNvPr id="29706" name="Text Box 10">
            <a:extLst>
              <a:ext uri="{FF2B5EF4-FFF2-40B4-BE49-F238E27FC236}">
                <a16:creationId xmlns:a16="http://schemas.microsoft.com/office/drawing/2014/main" id="{8727FB65-AE1D-4920-BC4F-9222922F5C70}"/>
              </a:ext>
            </a:extLst>
          </p:cNvPr>
          <p:cNvSpPr txBox="1">
            <a:spLocks noChangeArrowheads="1"/>
          </p:cNvSpPr>
          <p:nvPr/>
        </p:nvSpPr>
        <p:spPr bwMode="auto">
          <a:xfrm>
            <a:off x="8113713" y="928688"/>
            <a:ext cx="276225" cy="2746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56557" rIns="90000" bIns="45000"/>
          <a:lstStyle/>
          <a:p>
            <a:r>
              <a:rPr lang="en-US" altLang="en-US" sz="1300">
                <a:solidFill>
                  <a:srgbClr val="000000"/>
                </a:solidFill>
              </a:rPr>
              <a:t>+</a:t>
            </a:r>
          </a:p>
        </p:txBody>
      </p:sp>
      <p:sp>
        <p:nvSpPr>
          <p:cNvPr id="29707" name="Text Box 11">
            <a:extLst>
              <a:ext uri="{FF2B5EF4-FFF2-40B4-BE49-F238E27FC236}">
                <a16:creationId xmlns:a16="http://schemas.microsoft.com/office/drawing/2014/main" id="{0AA085E4-1A07-43BB-B67E-7F5BA98BD884}"/>
              </a:ext>
            </a:extLst>
          </p:cNvPr>
          <p:cNvSpPr txBox="1">
            <a:spLocks noChangeArrowheads="1"/>
          </p:cNvSpPr>
          <p:nvPr/>
        </p:nvSpPr>
        <p:spPr bwMode="auto">
          <a:xfrm>
            <a:off x="8185150" y="820738"/>
            <a:ext cx="276225" cy="2746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56557" rIns="90000" bIns="45000"/>
          <a:lstStyle/>
          <a:p>
            <a:r>
              <a:rPr lang="en-US" altLang="en-US" sz="1300">
                <a:solidFill>
                  <a:srgbClr val="000000"/>
                </a:solidFill>
              </a:rPr>
              <a:t>+</a:t>
            </a:r>
          </a:p>
        </p:txBody>
      </p:sp>
      <p:sp>
        <p:nvSpPr>
          <p:cNvPr id="29708" name="Text Box 12">
            <a:extLst>
              <a:ext uri="{FF2B5EF4-FFF2-40B4-BE49-F238E27FC236}">
                <a16:creationId xmlns:a16="http://schemas.microsoft.com/office/drawing/2014/main" id="{E0B0D812-FAD6-4037-B288-AF94CF3327D6}"/>
              </a:ext>
            </a:extLst>
          </p:cNvPr>
          <p:cNvSpPr txBox="1">
            <a:spLocks noChangeArrowheads="1"/>
          </p:cNvSpPr>
          <p:nvPr/>
        </p:nvSpPr>
        <p:spPr bwMode="auto">
          <a:xfrm>
            <a:off x="7932738" y="1071563"/>
            <a:ext cx="276225" cy="2746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56557" rIns="90000" bIns="45000"/>
          <a:lstStyle/>
          <a:p>
            <a:r>
              <a:rPr lang="en-US" altLang="en-US" sz="1300">
                <a:solidFill>
                  <a:srgbClr val="000000"/>
                </a:solidFill>
              </a:rPr>
              <a:t>+</a:t>
            </a:r>
          </a:p>
        </p:txBody>
      </p:sp>
      <p:sp>
        <p:nvSpPr>
          <p:cNvPr id="29709" name="Text Box 13">
            <a:extLst>
              <a:ext uri="{FF2B5EF4-FFF2-40B4-BE49-F238E27FC236}">
                <a16:creationId xmlns:a16="http://schemas.microsoft.com/office/drawing/2014/main" id="{1BE58D20-FC46-4556-AF62-CDEE68E14130}"/>
              </a:ext>
            </a:extLst>
          </p:cNvPr>
          <p:cNvSpPr txBox="1">
            <a:spLocks noChangeArrowheads="1"/>
          </p:cNvSpPr>
          <p:nvPr/>
        </p:nvSpPr>
        <p:spPr bwMode="auto">
          <a:xfrm>
            <a:off x="7861300" y="1144588"/>
            <a:ext cx="276225" cy="2746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56557" rIns="90000" bIns="45000"/>
          <a:lstStyle/>
          <a:p>
            <a:r>
              <a:rPr lang="en-US" altLang="en-US" sz="1300">
                <a:solidFill>
                  <a:srgbClr val="000000"/>
                </a:solidFill>
              </a:rPr>
              <a:t>+</a:t>
            </a:r>
          </a:p>
        </p:txBody>
      </p:sp>
      <p:sp>
        <p:nvSpPr>
          <p:cNvPr id="29710" name="Text Box 14">
            <a:extLst>
              <a:ext uri="{FF2B5EF4-FFF2-40B4-BE49-F238E27FC236}">
                <a16:creationId xmlns:a16="http://schemas.microsoft.com/office/drawing/2014/main" id="{3CEFAD42-47F8-4092-9F54-006414AC07EB}"/>
              </a:ext>
            </a:extLst>
          </p:cNvPr>
          <p:cNvSpPr txBox="1">
            <a:spLocks noChangeArrowheads="1"/>
          </p:cNvSpPr>
          <p:nvPr/>
        </p:nvSpPr>
        <p:spPr bwMode="auto">
          <a:xfrm>
            <a:off x="8474075" y="747713"/>
            <a:ext cx="276225" cy="2746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56557" rIns="90000" bIns="45000"/>
          <a:lstStyle/>
          <a:p>
            <a:r>
              <a:rPr lang="en-US" altLang="en-US" sz="1300">
                <a:solidFill>
                  <a:srgbClr val="000000"/>
                </a:solidFill>
              </a:rPr>
              <a:t>+</a:t>
            </a:r>
          </a:p>
        </p:txBody>
      </p:sp>
      <p:sp>
        <p:nvSpPr>
          <p:cNvPr id="29711" name="Text Box 15">
            <a:extLst>
              <a:ext uri="{FF2B5EF4-FFF2-40B4-BE49-F238E27FC236}">
                <a16:creationId xmlns:a16="http://schemas.microsoft.com/office/drawing/2014/main" id="{802A95DD-D0FB-42AB-91A0-A9F7B22B763F}"/>
              </a:ext>
            </a:extLst>
          </p:cNvPr>
          <p:cNvSpPr txBox="1">
            <a:spLocks noChangeArrowheads="1"/>
          </p:cNvSpPr>
          <p:nvPr/>
        </p:nvSpPr>
        <p:spPr bwMode="auto">
          <a:xfrm>
            <a:off x="8148638" y="1108075"/>
            <a:ext cx="276225" cy="2746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56557" rIns="90000" bIns="45000"/>
          <a:lstStyle/>
          <a:p>
            <a:r>
              <a:rPr lang="en-US" altLang="en-US" sz="1300">
                <a:solidFill>
                  <a:srgbClr val="000000"/>
                </a:solidFill>
              </a:rPr>
              <a:t>+</a:t>
            </a:r>
          </a:p>
        </p:txBody>
      </p:sp>
      <p:sp>
        <p:nvSpPr>
          <p:cNvPr id="29712" name="Text Box 16">
            <a:extLst>
              <a:ext uri="{FF2B5EF4-FFF2-40B4-BE49-F238E27FC236}">
                <a16:creationId xmlns:a16="http://schemas.microsoft.com/office/drawing/2014/main" id="{78193940-2AB2-43BB-96A2-0196D2E45F48}"/>
              </a:ext>
            </a:extLst>
          </p:cNvPr>
          <p:cNvSpPr txBox="1">
            <a:spLocks noChangeArrowheads="1"/>
          </p:cNvSpPr>
          <p:nvPr/>
        </p:nvSpPr>
        <p:spPr bwMode="auto">
          <a:xfrm>
            <a:off x="8364538" y="963613"/>
            <a:ext cx="276225" cy="2746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56557" rIns="90000" bIns="45000"/>
          <a:lstStyle/>
          <a:p>
            <a:r>
              <a:rPr lang="en-US" altLang="en-US" sz="1300">
                <a:solidFill>
                  <a:srgbClr val="000000"/>
                </a:solidFill>
              </a:rPr>
              <a:t>+</a:t>
            </a:r>
          </a:p>
        </p:txBody>
      </p:sp>
      <p:sp>
        <p:nvSpPr>
          <p:cNvPr id="29713" name="Text Box 17">
            <a:extLst>
              <a:ext uri="{FF2B5EF4-FFF2-40B4-BE49-F238E27FC236}">
                <a16:creationId xmlns:a16="http://schemas.microsoft.com/office/drawing/2014/main" id="{B1BBF447-4FF6-447D-A0C4-5BD6A34BDB94}"/>
              </a:ext>
            </a:extLst>
          </p:cNvPr>
          <p:cNvSpPr txBox="1">
            <a:spLocks noChangeArrowheads="1"/>
          </p:cNvSpPr>
          <p:nvPr/>
        </p:nvSpPr>
        <p:spPr bwMode="auto">
          <a:xfrm>
            <a:off x="8005763" y="1252538"/>
            <a:ext cx="276225" cy="2746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56557" rIns="90000" bIns="45000"/>
          <a:lstStyle/>
          <a:p>
            <a:r>
              <a:rPr lang="en-US" altLang="en-US" sz="1300">
                <a:solidFill>
                  <a:srgbClr val="000000"/>
                </a:solidFill>
              </a:rPr>
              <a:t>+</a:t>
            </a:r>
          </a:p>
        </p:txBody>
      </p:sp>
      <p:sp>
        <p:nvSpPr>
          <p:cNvPr id="29714" name="Text Box 18">
            <a:extLst>
              <a:ext uri="{FF2B5EF4-FFF2-40B4-BE49-F238E27FC236}">
                <a16:creationId xmlns:a16="http://schemas.microsoft.com/office/drawing/2014/main" id="{09CB8081-A7EC-48FB-AF97-6BCEEAD7C94C}"/>
              </a:ext>
            </a:extLst>
          </p:cNvPr>
          <p:cNvSpPr txBox="1">
            <a:spLocks noChangeArrowheads="1"/>
          </p:cNvSpPr>
          <p:nvPr/>
        </p:nvSpPr>
        <p:spPr bwMode="auto">
          <a:xfrm>
            <a:off x="8437563" y="1071563"/>
            <a:ext cx="276225" cy="2746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56557" rIns="90000" bIns="45000"/>
          <a:lstStyle/>
          <a:p>
            <a:r>
              <a:rPr lang="en-US" altLang="en-US" sz="1300">
                <a:solidFill>
                  <a:srgbClr val="000000"/>
                </a:solidFill>
              </a:rPr>
              <a:t>+</a:t>
            </a:r>
          </a:p>
        </p:txBody>
      </p:sp>
      <p:sp>
        <p:nvSpPr>
          <p:cNvPr id="29715" name="Text Box 19">
            <a:extLst>
              <a:ext uri="{FF2B5EF4-FFF2-40B4-BE49-F238E27FC236}">
                <a16:creationId xmlns:a16="http://schemas.microsoft.com/office/drawing/2014/main" id="{4E7D01EE-97E1-45F0-954D-330FEC1A7CFD}"/>
              </a:ext>
            </a:extLst>
          </p:cNvPr>
          <p:cNvSpPr txBox="1">
            <a:spLocks noChangeArrowheads="1"/>
          </p:cNvSpPr>
          <p:nvPr/>
        </p:nvSpPr>
        <p:spPr bwMode="auto">
          <a:xfrm>
            <a:off x="8545513" y="676275"/>
            <a:ext cx="276225" cy="2746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56557" rIns="90000" bIns="45000"/>
          <a:lstStyle/>
          <a:p>
            <a:r>
              <a:rPr lang="en-US" altLang="en-US" sz="1300">
                <a:solidFill>
                  <a:srgbClr val="000000"/>
                </a:solidFill>
              </a:rPr>
              <a:t>+</a:t>
            </a:r>
          </a:p>
        </p:txBody>
      </p:sp>
      <p:sp>
        <p:nvSpPr>
          <p:cNvPr id="29716" name="Text Box 20">
            <a:extLst>
              <a:ext uri="{FF2B5EF4-FFF2-40B4-BE49-F238E27FC236}">
                <a16:creationId xmlns:a16="http://schemas.microsoft.com/office/drawing/2014/main" id="{AE4D1376-31F5-4798-9EFC-9B9E1FB3D3FE}"/>
              </a:ext>
            </a:extLst>
          </p:cNvPr>
          <p:cNvSpPr txBox="1">
            <a:spLocks noChangeArrowheads="1"/>
          </p:cNvSpPr>
          <p:nvPr/>
        </p:nvSpPr>
        <p:spPr bwMode="auto">
          <a:xfrm>
            <a:off x="7969250" y="1360488"/>
            <a:ext cx="276225" cy="2746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56557" rIns="90000" bIns="45000"/>
          <a:lstStyle/>
          <a:p>
            <a:r>
              <a:rPr lang="en-US" altLang="en-US" sz="1300">
                <a:solidFill>
                  <a:srgbClr val="000000"/>
                </a:solidFill>
              </a:rPr>
              <a:t>+</a:t>
            </a:r>
          </a:p>
        </p:txBody>
      </p:sp>
      <p:sp>
        <p:nvSpPr>
          <p:cNvPr id="29717" name="Text Box 21">
            <a:extLst>
              <a:ext uri="{FF2B5EF4-FFF2-40B4-BE49-F238E27FC236}">
                <a16:creationId xmlns:a16="http://schemas.microsoft.com/office/drawing/2014/main" id="{2D9EE965-D4FB-40E0-9D68-5EEFF8E37810}"/>
              </a:ext>
            </a:extLst>
          </p:cNvPr>
          <p:cNvSpPr txBox="1">
            <a:spLocks noChangeArrowheads="1"/>
          </p:cNvSpPr>
          <p:nvPr/>
        </p:nvSpPr>
        <p:spPr bwMode="auto">
          <a:xfrm>
            <a:off x="7694613" y="1708150"/>
            <a:ext cx="1554162" cy="3540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59224" rIns="90000" bIns="45000"/>
          <a:lstStyle>
            <a:lvl1pPr>
              <a:tabLst>
                <a:tab pos="457200" algn="l"/>
                <a:tab pos="914400" algn="l"/>
                <a:tab pos="1371600" algn="l"/>
              </a:tabLst>
              <a:defRPr>
                <a:solidFill>
                  <a:srgbClr val="000000"/>
                </a:solidFill>
                <a:latin typeface="Arial" panose="020B0604020202020204" pitchFamily="34" charset="0"/>
                <a:cs typeface="DejaVu Sans" charset="0"/>
              </a:defRPr>
            </a:lvl1pPr>
            <a:lvl2pPr>
              <a:tabLst>
                <a:tab pos="457200" algn="l"/>
                <a:tab pos="914400" algn="l"/>
                <a:tab pos="1371600" algn="l"/>
              </a:tabLst>
              <a:defRPr>
                <a:solidFill>
                  <a:srgbClr val="000000"/>
                </a:solidFill>
                <a:latin typeface="Arial" panose="020B0604020202020204" pitchFamily="34" charset="0"/>
                <a:cs typeface="DejaVu Sans" charset="0"/>
              </a:defRPr>
            </a:lvl2pPr>
            <a:lvl3pPr>
              <a:tabLst>
                <a:tab pos="457200" algn="l"/>
                <a:tab pos="914400" algn="l"/>
                <a:tab pos="1371600" algn="l"/>
              </a:tabLst>
              <a:defRPr>
                <a:solidFill>
                  <a:srgbClr val="000000"/>
                </a:solidFill>
                <a:latin typeface="Arial" panose="020B0604020202020204" pitchFamily="34" charset="0"/>
                <a:cs typeface="DejaVu Sans" charset="0"/>
              </a:defRPr>
            </a:lvl3pPr>
            <a:lvl4pPr>
              <a:tabLst>
                <a:tab pos="457200" algn="l"/>
                <a:tab pos="914400" algn="l"/>
                <a:tab pos="1371600" algn="l"/>
              </a:tabLst>
              <a:defRPr>
                <a:solidFill>
                  <a:srgbClr val="000000"/>
                </a:solidFill>
                <a:latin typeface="Arial" panose="020B0604020202020204" pitchFamily="34" charset="0"/>
                <a:cs typeface="DejaVu Sans" charset="0"/>
              </a:defRPr>
            </a:lvl4pPr>
            <a:lvl5pPr>
              <a:tabLst>
                <a:tab pos="457200" algn="l"/>
                <a:tab pos="914400" algn="l"/>
                <a:tab pos="13716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9pPr>
          </a:lstStyle>
          <a:p>
            <a:r>
              <a:rPr lang="en-US" altLang="en-US" sz="1600"/>
              <a:t>Regression</a:t>
            </a:r>
          </a:p>
        </p:txBody>
      </p:sp>
      <p:sp>
        <p:nvSpPr>
          <p:cNvPr id="29718" name="Oval 22">
            <a:extLst>
              <a:ext uri="{FF2B5EF4-FFF2-40B4-BE49-F238E27FC236}">
                <a16:creationId xmlns:a16="http://schemas.microsoft.com/office/drawing/2014/main" id="{E3249582-DF40-4EEA-AC7D-751A2421319B}"/>
              </a:ext>
            </a:extLst>
          </p:cNvPr>
          <p:cNvSpPr>
            <a:spLocks noChangeArrowheads="1"/>
          </p:cNvSpPr>
          <p:nvPr/>
        </p:nvSpPr>
        <p:spPr bwMode="auto">
          <a:xfrm>
            <a:off x="6492875" y="182563"/>
            <a:ext cx="3409950" cy="2103437"/>
          </a:xfrm>
          <a:prstGeom prst="ellipse">
            <a:avLst/>
          </a:prstGeom>
          <a:solidFill>
            <a:srgbClr val="FF0000">
              <a:alpha val="9999"/>
            </a:srgbClr>
          </a:solidFill>
          <a:ln w="36720" cap="flat">
            <a:solidFill>
              <a:srgbClr val="FF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Tree>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1">
            <a:extLst>
              <a:ext uri="{FF2B5EF4-FFF2-40B4-BE49-F238E27FC236}">
                <a16:creationId xmlns:a16="http://schemas.microsoft.com/office/drawing/2014/main" id="{FF954CA5-9630-4AC1-B271-BB98F0AE83D2}"/>
              </a:ext>
            </a:extLst>
          </p:cNvPr>
          <p:cNvSpPr>
            <a:spLocks noGrp="1" noChangeArrowheads="1"/>
          </p:cNvSpPr>
          <p:nvPr>
            <p:ph type="title"/>
          </p:nvPr>
        </p:nvSpPr>
        <p:spPr/>
        <p:txBody>
          <a:bodyPr/>
          <a:lstStyle/>
          <a:p>
            <a:r>
              <a:rPr lang="en-US" altLang="en-US"/>
              <a:t>Regression</a:t>
            </a:r>
          </a:p>
        </p:txBody>
      </p:sp>
      <p:sp>
        <p:nvSpPr>
          <p:cNvPr id="30722" name="Rectangle 2">
            <a:extLst>
              <a:ext uri="{FF2B5EF4-FFF2-40B4-BE49-F238E27FC236}">
                <a16:creationId xmlns:a16="http://schemas.microsoft.com/office/drawing/2014/main" id="{F3A4AE6F-3BA7-4909-A12C-3F70362BF26F}"/>
              </a:ext>
            </a:extLst>
          </p:cNvPr>
          <p:cNvSpPr>
            <a:spLocks noGrp="1" noChangeArrowheads="1"/>
          </p:cNvSpPr>
          <p:nvPr>
            <p:ph idx="1"/>
          </p:nvPr>
        </p:nvSpPr>
        <p:spPr>
          <a:xfrm>
            <a:off x="693043" y="1646237"/>
            <a:ext cx="4194869" cy="2758023"/>
          </a:xfrm>
        </p:spPr>
        <p:txBody>
          <a:bodyPr/>
          <a:lstStyle/>
          <a:p>
            <a:r>
              <a:rPr lang="en-US" altLang="en-US" dirty="0"/>
              <a:t>Predict a value of a given continuous valued variable based on the values of other variables, assuming a linear or nonlinear model of dependency.</a:t>
            </a:r>
          </a:p>
          <a:p>
            <a:r>
              <a:rPr lang="en-US" altLang="en-US" dirty="0"/>
              <a:t>Studied in statistics and econometrics.</a:t>
            </a:r>
          </a:p>
          <a:p>
            <a:endParaRPr lang="en-US" altLang="en-US" dirty="0"/>
          </a:p>
          <a:p>
            <a:endParaRPr lang="en-US" altLang="en-US" dirty="0"/>
          </a:p>
          <a:p>
            <a:endParaRPr lang="en-US" altLang="en-US" dirty="0"/>
          </a:p>
        </p:txBody>
      </p:sp>
      <p:pic>
        <p:nvPicPr>
          <p:cNvPr id="30723" name="Picture 3">
            <a:extLst>
              <a:ext uri="{FF2B5EF4-FFF2-40B4-BE49-F238E27FC236}">
                <a16:creationId xmlns:a16="http://schemas.microsoft.com/office/drawing/2014/main" id="{8814DC32-DFB5-47E0-9D24-6DD7356DA8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40313" y="1411288"/>
            <a:ext cx="4435475" cy="2903537"/>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0724" name="Text Box 4">
            <a:extLst>
              <a:ext uri="{FF2B5EF4-FFF2-40B4-BE49-F238E27FC236}">
                <a16:creationId xmlns:a16="http://schemas.microsoft.com/office/drawing/2014/main" id="{06E49C5F-B45A-4B34-927C-16F0AF184F76}"/>
              </a:ext>
            </a:extLst>
          </p:cNvPr>
          <p:cNvSpPr txBox="1">
            <a:spLocks noChangeArrowheads="1"/>
          </p:cNvSpPr>
          <p:nvPr/>
        </p:nvSpPr>
        <p:spPr bwMode="auto">
          <a:xfrm>
            <a:off x="595313" y="4598194"/>
            <a:ext cx="9485312" cy="26304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64558" rIns="90000" bIns="45000"/>
          <a:lstStyle>
            <a:lvl1pPr marL="290513" indent="-290513">
              <a:tabLst>
                <a:tab pos="620713" algn="l"/>
                <a:tab pos="1535113" algn="l"/>
                <a:tab pos="2449513" algn="l"/>
                <a:tab pos="3363913" algn="l"/>
                <a:tab pos="4278313" algn="l"/>
                <a:tab pos="5192713" algn="l"/>
                <a:tab pos="6107113" algn="l"/>
                <a:tab pos="7021513" algn="l"/>
                <a:tab pos="7935913" algn="l"/>
                <a:tab pos="8850313" algn="l"/>
                <a:tab pos="9764713" algn="l"/>
              </a:tabLst>
              <a:defRPr>
                <a:solidFill>
                  <a:srgbClr val="000000"/>
                </a:solidFill>
                <a:latin typeface="Arial" panose="020B0604020202020204" pitchFamily="34" charset="0"/>
                <a:cs typeface="DejaVu Sans" charset="0"/>
              </a:defRPr>
            </a:lvl1pPr>
            <a:lvl2pPr>
              <a:tabLst>
                <a:tab pos="620713" algn="l"/>
                <a:tab pos="1535113" algn="l"/>
                <a:tab pos="2449513" algn="l"/>
                <a:tab pos="3363913" algn="l"/>
                <a:tab pos="4278313" algn="l"/>
                <a:tab pos="5192713" algn="l"/>
                <a:tab pos="6107113" algn="l"/>
                <a:tab pos="7021513" algn="l"/>
                <a:tab pos="7935913" algn="l"/>
                <a:tab pos="8850313" algn="l"/>
                <a:tab pos="9764713" algn="l"/>
              </a:tabLst>
              <a:defRPr>
                <a:solidFill>
                  <a:srgbClr val="000000"/>
                </a:solidFill>
                <a:latin typeface="Arial" panose="020B0604020202020204" pitchFamily="34" charset="0"/>
                <a:cs typeface="DejaVu Sans" charset="0"/>
              </a:defRPr>
            </a:lvl2pPr>
            <a:lvl3pPr>
              <a:tabLst>
                <a:tab pos="620713" algn="l"/>
                <a:tab pos="1535113" algn="l"/>
                <a:tab pos="2449513" algn="l"/>
                <a:tab pos="3363913" algn="l"/>
                <a:tab pos="4278313" algn="l"/>
                <a:tab pos="5192713" algn="l"/>
                <a:tab pos="6107113" algn="l"/>
                <a:tab pos="7021513" algn="l"/>
                <a:tab pos="7935913" algn="l"/>
                <a:tab pos="8850313" algn="l"/>
                <a:tab pos="9764713" algn="l"/>
              </a:tabLst>
              <a:defRPr>
                <a:solidFill>
                  <a:srgbClr val="000000"/>
                </a:solidFill>
                <a:latin typeface="Arial" panose="020B0604020202020204" pitchFamily="34" charset="0"/>
                <a:cs typeface="DejaVu Sans" charset="0"/>
              </a:defRPr>
            </a:lvl3pPr>
            <a:lvl4pPr>
              <a:tabLst>
                <a:tab pos="620713" algn="l"/>
                <a:tab pos="1535113" algn="l"/>
                <a:tab pos="2449513" algn="l"/>
                <a:tab pos="3363913" algn="l"/>
                <a:tab pos="4278313" algn="l"/>
                <a:tab pos="5192713" algn="l"/>
                <a:tab pos="6107113" algn="l"/>
                <a:tab pos="7021513" algn="l"/>
                <a:tab pos="7935913" algn="l"/>
                <a:tab pos="8850313" algn="l"/>
                <a:tab pos="9764713" algn="l"/>
              </a:tabLst>
              <a:defRPr>
                <a:solidFill>
                  <a:srgbClr val="000000"/>
                </a:solidFill>
                <a:latin typeface="Arial" panose="020B0604020202020204" pitchFamily="34" charset="0"/>
                <a:cs typeface="DejaVu Sans" charset="0"/>
              </a:defRPr>
            </a:lvl4pPr>
            <a:lvl5pPr>
              <a:tabLst>
                <a:tab pos="620713" algn="l"/>
                <a:tab pos="1535113" algn="l"/>
                <a:tab pos="2449513" algn="l"/>
                <a:tab pos="3363913" algn="l"/>
                <a:tab pos="4278313" algn="l"/>
                <a:tab pos="5192713" algn="l"/>
                <a:tab pos="6107113" algn="l"/>
                <a:tab pos="7021513" algn="l"/>
                <a:tab pos="7935913" algn="l"/>
                <a:tab pos="8850313" algn="l"/>
                <a:tab pos="9764713"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620713" algn="l"/>
                <a:tab pos="1535113" algn="l"/>
                <a:tab pos="2449513" algn="l"/>
                <a:tab pos="3363913" algn="l"/>
                <a:tab pos="4278313" algn="l"/>
                <a:tab pos="5192713" algn="l"/>
                <a:tab pos="6107113" algn="l"/>
                <a:tab pos="7021513" algn="l"/>
                <a:tab pos="7935913" algn="l"/>
                <a:tab pos="8850313" algn="l"/>
                <a:tab pos="9764713"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620713" algn="l"/>
                <a:tab pos="1535113" algn="l"/>
                <a:tab pos="2449513" algn="l"/>
                <a:tab pos="3363913" algn="l"/>
                <a:tab pos="4278313" algn="l"/>
                <a:tab pos="5192713" algn="l"/>
                <a:tab pos="6107113" algn="l"/>
                <a:tab pos="7021513" algn="l"/>
                <a:tab pos="7935913" algn="l"/>
                <a:tab pos="8850313" algn="l"/>
                <a:tab pos="9764713"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620713" algn="l"/>
                <a:tab pos="1535113" algn="l"/>
                <a:tab pos="2449513" algn="l"/>
                <a:tab pos="3363913" algn="l"/>
                <a:tab pos="4278313" algn="l"/>
                <a:tab pos="5192713" algn="l"/>
                <a:tab pos="6107113" algn="l"/>
                <a:tab pos="7021513" algn="l"/>
                <a:tab pos="7935913" algn="l"/>
                <a:tab pos="8850313" algn="l"/>
                <a:tab pos="9764713"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620713" algn="l"/>
                <a:tab pos="1535113" algn="l"/>
                <a:tab pos="2449513" algn="l"/>
                <a:tab pos="3363913" algn="l"/>
                <a:tab pos="4278313" algn="l"/>
                <a:tab pos="5192713" algn="l"/>
                <a:tab pos="6107113" algn="l"/>
                <a:tab pos="7021513" algn="l"/>
                <a:tab pos="7935913" algn="l"/>
                <a:tab pos="8850313" algn="l"/>
                <a:tab pos="9764713" algn="l"/>
              </a:tabLst>
              <a:defRPr>
                <a:solidFill>
                  <a:srgbClr val="000000"/>
                </a:solidFill>
                <a:latin typeface="Arial" panose="020B0604020202020204" pitchFamily="34" charset="0"/>
                <a:cs typeface="DejaVu Sans" charset="0"/>
              </a:defRPr>
            </a:lvl9pPr>
          </a:lstStyle>
          <a:p>
            <a:pPr eaLnBrk="0">
              <a:spcBef>
                <a:spcPts val="350"/>
              </a:spcBef>
              <a:spcAft>
                <a:spcPts val="400"/>
              </a:spcAft>
            </a:pPr>
            <a:r>
              <a:rPr lang="en-US" altLang="en-US" sz="2200" b="1" dirty="0"/>
              <a:t>Applications:</a:t>
            </a:r>
          </a:p>
          <a:p>
            <a:pPr marL="342900" indent="-342900" eaLnBrk="0">
              <a:spcBef>
                <a:spcPts val="350"/>
              </a:spcBef>
              <a:spcAft>
                <a:spcPts val="400"/>
              </a:spcAft>
              <a:buClr>
                <a:srgbClr val="0C7B9C"/>
              </a:buClr>
              <a:buSzPct val="75000"/>
              <a:buFont typeface="Wingdings" panose="05000000000000000000" pitchFamily="2" charset="2"/>
              <a:buChar char="§"/>
            </a:pPr>
            <a:r>
              <a:rPr lang="en-US" altLang="en-US" sz="2200" dirty="0"/>
              <a:t>Predicting sales amounts of new product based on advertising expenditure.</a:t>
            </a:r>
          </a:p>
          <a:p>
            <a:pPr marL="342900" indent="-342900" eaLnBrk="0">
              <a:spcBef>
                <a:spcPts val="350"/>
              </a:spcBef>
              <a:spcAft>
                <a:spcPts val="400"/>
              </a:spcAft>
              <a:buClr>
                <a:srgbClr val="0C7B9C"/>
              </a:buClr>
              <a:buSzPct val="75000"/>
              <a:buFont typeface="Wingdings" panose="05000000000000000000" pitchFamily="2" charset="2"/>
              <a:buChar char="§"/>
            </a:pPr>
            <a:r>
              <a:rPr lang="en-US" altLang="en-US" sz="2200" dirty="0"/>
              <a:t>Predicting wind velocities as a function of temperature, humidity, air pressure, etc.</a:t>
            </a:r>
          </a:p>
          <a:p>
            <a:pPr marL="342900" indent="-342900" eaLnBrk="0">
              <a:spcBef>
                <a:spcPts val="350"/>
              </a:spcBef>
              <a:spcAft>
                <a:spcPts val="400"/>
              </a:spcAft>
              <a:buClr>
                <a:srgbClr val="0C7B9C"/>
              </a:buClr>
              <a:buSzPct val="75000"/>
              <a:buFont typeface="Wingdings" panose="05000000000000000000" pitchFamily="2" charset="2"/>
              <a:buChar char="§"/>
            </a:pPr>
            <a:r>
              <a:rPr lang="en-US" altLang="en-US" sz="2200" dirty="0"/>
              <a:t>Time series prediction of stock market indices (autoregressive models).</a:t>
            </a:r>
          </a:p>
        </p:txBody>
      </p:sp>
    </p:spTree>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5" name="Picture 1">
            <a:extLst>
              <a:ext uri="{FF2B5EF4-FFF2-40B4-BE49-F238E27FC236}">
                <a16:creationId xmlns:a16="http://schemas.microsoft.com/office/drawing/2014/main" id="{20691437-FBDE-47A7-AA0F-746910E113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b="10040"/>
          <a:stretch>
            <a:fillRect/>
          </a:stretch>
        </p:blipFill>
        <p:spPr bwMode="auto">
          <a:xfrm>
            <a:off x="1189038" y="1670050"/>
            <a:ext cx="8642350" cy="5553075"/>
          </a:xfrm>
          <a:prstGeom prst="rect">
            <a:avLst/>
          </a:prstGeom>
          <a:noFill/>
          <a:ln>
            <a:noFill/>
          </a:ln>
          <a:effectLst/>
          <a:extLst>
            <a:ext uri="{909E8E84-426E-40DD-AFC4-6F175D3DCCD1}">
              <a14:hiddenFill xmlns:a14="http://schemas.microsoft.com/office/drawing/2010/main">
                <a:blipFill dpi="0" rotWithShape="0">
                  <a:blip/>
                  <a:srcRect b="10040"/>
                  <a:stretch>
                    <a:fillRect/>
                  </a:stretch>
                </a:blip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1746" name="Rectangle 2">
            <a:extLst>
              <a:ext uri="{FF2B5EF4-FFF2-40B4-BE49-F238E27FC236}">
                <a16:creationId xmlns:a16="http://schemas.microsoft.com/office/drawing/2014/main" id="{E30702AD-302D-4841-A186-580553B9B446}"/>
              </a:ext>
            </a:extLst>
          </p:cNvPr>
          <p:cNvSpPr>
            <a:spLocks noGrp="1" noChangeArrowheads="1"/>
          </p:cNvSpPr>
          <p:nvPr>
            <p:ph type="title"/>
          </p:nvPr>
        </p:nvSpPr>
        <p:spPr/>
        <p:txBody>
          <a:bodyPr/>
          <a:lstStyle/>
          <a:p>
            <a:r>
              <a:rPr lang="en-US" altLang="en-US"/>
              <a:t>Data Mining Tasks</a:t>
            </a:r>
          </a:p>
        </p:txBody>
      </p:sp>
      <p:sp>
        <p:nvSpPr>
          <p:cNvPr id="31747" name="Text Box 3">
            <a:extLst>
              <a:ext uri="{FF2B5EF4-FFF2-40B4-BE49-F238E27FC236}">
                <a16:creationId xmlns:a16="http://schemas.microsoft.com/office/drawing/2014/main" id="{97033B00-9EB6-4526-9DE4-728C6B957078}"/>
              </a:ext>
            </a:extLst>
          </p:cNvPr>
          <p:cNvSpPr txBox="1">
            <a:spLocks noChangeArrowheads="1"/>
          </p:cNvSpPr>
          <p:nvPr/>
        </p:nvSpPr>
        <p:spPr bwMode="auto">
          <a:xfrm>
            <a:off x="7608888" y="3948113"/>
            <a:ext cx="1554162" cy="3540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59224" rIns="90000" bIns="45000"/>
          <a:lstStyle>
            <a:lvl1pPr>
              <a:tabLst>
                <a:tab pos="457200" algn="l"/>
                <a:tab pos="914400" algn="l"/>
                <a:tab pos="1371600" algn="l"/>
              </a:tabLst>
              <a:defRPr>
                <a:solidFill>
                  <a:srgbClr val="000000"/>
                </a:solidFill>
                <a:latin typeface="Arial" panose="020B0604020202020204" pitchFamily="34" charset="0"/>
                <a:cs typeface="DejaVu Sans" charset="0"/>
              </a:defRPr>
            </a:lvl1pPr>
            <a:lvl2pPr>
              <a:tabLst>
                <a:tab pos="457200" algn="l"/>
                <a:tab pos="914400" algn="l"/>
                <a:tab pos="1371600" algn="l"/>
              </a:tabLst>
              <a:defRPr>
                <a:solidFill>
                  <a:srgbClr val="000000"/>
                </a:solidFill>
                <a:latin typeface="Arial" panose="020B0604020202020204" pitchFamily="34" charset="0"/>
                <a:cs typeface="DejaVu Sans" charset="0"/>
              </a:defRPr>
            </a:lvl2pPr>
            <a:lvl3pPr>
              <a:tabLst>
                <a:tab pos="457200" algn="l"/>
                <a:tab pos="914400" algn="l"/>
                <a:tab pos="1371600" algn="l"/>
              </a:tabLst>
              <a:defRPr>
                <a:solidFill>
                  <a:srgbClr val="000000"/>
                </a:solidFill>
                <a:latin typeface="Arial" panose="020B0604020202020204" pitchFamily="34" charset="0"/>
                <a:cs typeface="DejaVu Sans" charset="0"/>
              </a:defRPr>
            </a:lvl3pPr>
            <a:lvl4pPr>
              <a:tabLst>
                <a:tab pos="457200" algn="l"/>
                <a:tab pos="914400" algn="l"/>
                <a:tab pos="1371600" algn="l"/>
              </a:tabLst>
              <a:defRPr>
                <a:solidFill>
                  <a:srgbClr val="000000"/>
                </a:solidFill>
                <a:latin typeface="Arial" panose="020B0604020202020204" pitchFamily="34" charset="0"/>
                <a:cs typeface="DejaVu Sans" charset="0"/>
              </a:defRPr>
            </a:lvl4pPr>
            <a:lvl5pPr>
              <a:tabLst>
                <a:tab pos="457200" algn="l"/>
                <a:tab pos="914400" algn="l"/>
                <a:tab pos="13716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9pPr>
          </a:lstStyle>
          <a:p>
            <a:r>
              <a:rPr lang="en-US" altLang="en-US" sz="1600"/>
              <a:t>Classification</a:t>
            </a:r>
          </a:p>
        </p:txBody>
      </p:sp>
      <p:sp>
        <p:nvSpPr>
          <p:cNvPr id="31748" name="Line 4">
            <a:extLst>
              <a:ext uri="{FF2B5EF4-FFF2-40B4-BE49-F238E27FC236}">
                <a16:creationId xmlns:a16="http://schemas.microsoft.com/office/drawing/2014/main" id="{75760598-2D34-44F8-8A51-A68D6E1B8450}"/>
              </a:ext>
            </a:extLst>
          </p:cNvPr>
          <p:cNvSpPr>
            <a:spLocks noChangeShapeType="1"/>
          </p:cNvSpPr>
          <p:nvPr/>
        </p:nvSpPr>
        <p:spPr bwMode="auto">
          <a:xfrm>
            <a:off x="7475538" y="650875"/>
            <a:ext cx="1587" cy="1006475"/>
          </a:xfrm>
          <a:prstGeom prst="line">
            <a:avLst/>
          </a:prstGeom>
          <a:noFill/>
          <a:ln w="9525" cap="flat">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1749" name="Line 5">
            <a:extLst>
              <a:ext uri="{FF2B5EF4-FFF2-40B4-BE49-F238E27FC236}">
                <a16:creationId xmlns:a16="http://schemas.microsoft.com/office/drawing/2014/main" id="{52683494-09A8-47EA-BBB1-FCC10F3D306F}"/>
              </a:ext>
            </a:extLst>
          </p:cNvPr>
          <p:cNvSpPr>
            <a:spLocks noChangeShapeType="1"/>
          </p:cNvSpPr>
          <p:nvPr/>
        </p:nvSpPr>
        <p:spPr bwMode="auto">
          <a:xfrm flipH="1">
            <a:off x="7472363" y="1657350"/>
            <a:ext cx="1649412" cy="1588"/>
          </a:xfrm>
          <a:prstGeom prst="line">
            <a:avLst/>
          </a:prstGeom>
          <a:noFill/>
          <a:ln w="9525" cap="flat">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1750" name="Line 6">
            <a:extLst>
              <a:ext uri="{FF2B5EF4-FFF2-40B4-BE49-F238E27FC236}">
                <a16:creationId xmlns:a16="http://schemas.microsoft.com/office/drawing/2014/main" id="{31531A56-91C5-4240-BD78-7A6928421A73}"/>
              </a:ext>
            </a:extLst>
          </p:cNvPr>
          <p:cNvSpPr>
            <a:spLocks noChangeShapeType="1"/>
          </p:cNvSpPr>
          <p:nvPr/>
        </p:nvSpPr>
        <p:spPr bwMode="auto">
          <a:xfrm flipV="1">
            <a:off x="7840663" y="833438"/>
            <a:ext cx="914400" cy="642937"/>
          </a:xfrm>
          <a:prstGeom prst="line">
            <a:avLst/>
          </a:prstGeom>
          <a:noFill/>
          <a:ln w="9525" cap="flat">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1751" name="Text Box 7">
            <a:extLst>
              <a:ext uri="{FF2B5EF4-FFF2-40B4-BE49-F238E27FC236}">
                <a16:creationId xmlns:a16="http://schemas.microsoft.com/office/drawing/2014/main" id="{A7B4894B-8764-4830-91C7-DFE8DA7508C6}"/>
              </a:ext>
            </a:extLst>
          </p:cNvPr>
          <p:cNvSpPr txBox="1">
            <a:spLocks noChangeArrowheads="1"/>
          </p:cNvSpPr>
          <p:nvPr/>
        </p:nvSpPr>
        <p:spPr bwMode="auto">
          <a:xfrm>
            <a:off x="7716838" y="1000125"/>
            <a:ext cx="276225" cy="2746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56557" rIns="90000" bIns="45000"/>
          <a:lstStyle/>
          <a:p>
            <a:r>
              <a:rPr lang="en-US" altLang="en-US" sz="1300">
                <a:solidFill>
                  <a:srgbClr val="000000"/>
                </a:solidFill>
              </a:rPr>
              <a:t>+</a:t>
            </a:r>
          </a:p>
        </p:txBody>
      </p:sp>
      <p:sp>
        <p:nvSpPr>
          <p:cNvPr id="31752" name="Text Box 8">
            <a:extLst>
              <a:ext uri="{FF2B5EF4-FFF2-40B4-BE49-F238E27FC236}">
                <a16:creationId xmlns:a16="http://schemas.microsoft.com/office/drawing/2014/main" id="{B3709F03-6427-4D42-BB64-9A3ED4864CD4}"/>
              </a:ext>
            </a:extLst>
          </p:cNvPr>
          <p:cNvSpPr txBox="1">
            <a:spLocks noChangeArrowheads="1"/>
          </p:cNvSpPr>
          <p:nvPr/>
        </p:nvSpPr>
        <p:spPr bwMode="auto">
          <a:xfrm>
            <a:off x="8293100" y="747713"/>
            <a:ext cx="276225" cy="2746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56557" rIns="90000" bIns="45000"/>
          <a:lstStyle/>
          <a:p>
            <a:r>
              <a:rPr lang="en-US" altLang="en-US" sz="1300">
                <a:solidFill>
                  <a:srgbClr val="000000"/>
                </a:solidFill>
              </a:rPr>
              <a:t>+</a:t>
            </a:r>
          </a:p>
        </p:txBody>
      </p:sp>
      <p:sp>
        <p:nvSpPr>
          <p:cNvPr id="31753" name="Text Box 9">
            <a:extLst>
              <a:ext uri="{FF2B5EF4-FFF2-40B4-BE49-F238E27FC236}">
                <a16:creationId xmlns:a16="http://schemas.microsoft.com/office/drawing/2014/main" id="{9F96C8B9-8959-4622-8F9A-B919E759966A}"/>
              </a:ext>
            </a:extLst>
          </p:cNvPr>
          <p:cNvSpPr txBox="1">
            <a:spLocks noChangeArrowheads="1"/>
          </p:cNvSpPr>
          <p:nvPr/>
        </p:nvSpPr>
        <p:spPr bwMode="auto">
          <a:xfrm>
            <a:off x="8040688" y="855663"/>
            <a:ext cx="276225" cy="2746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56557" rIns="90000" bIns="45000"/>
          <a:lstStyle/>
          <a:p>
            <a:r>
              <a:rPr lang="en-US" altLang="en-US" sz="1300">
                <a:solidFill>
                  <a:srgbClr val="000000"/>
                </a:solidFill>
              </a:rPr>
              <a:t>+</a:t>
            </a:r>
          </a:p>
        </p:txBody>
      </p:sp>
      <p:sp>
        <p:nvSpPr>
          <p:cNvPr id="31754" name="Text Box 10">
            <a:extLst>
              <a:ext uri="{FF2B5EF4-FFF2-40B4-BE49-F238E27FC236}">
                <a16:creationId xmlns:a16="http://schemas.microsoft.com/office/drawing/2014/main" id="{F88E5DD2-0223-461D-A99F-A7975270D62B}"/>
              </a:ext>
            </a:extLst>
          </p:cNvPr>
          <p:cNvSpPr txBox="1">
            <a:spLocks noChangeArrowheads="1"/>
          </p:cNvSpPr>
          <p:nvPr/>
        </p:nvSpPr>
        <p:spPr bwMode="auto">
          <a:xfrm>
            <a:off x="8113713" y="928688"/>
            <a:ext cx="276225" cy="2746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56557" rIns="90000" bIns="45000"/>
          <a:lstStyle/>
          <a:p>
            <a:r>
              <a:rPr lang="en-US" altLang="en-US" sz="1300">
                <a:solidFill>
                  <a:srgbClr val="000000"/>
                </a:solidFill>
              </a:rPr>
              <a:t>+</a:t>
            </a:r>
          </a:p>
        </p:txBody>
      </p:sp>
      <p:sp>
        <p:nvSpPr>
          <p:cNvPr id="31755" name="Text Box 11">
            <a:extLst>
              <a:ext uri="{FF2B5EF4-FFF2-40B4-BE49-F238E27FC236}">
                <a16:creationId xmlns:a16="http://schemas.microsoft.com/office/drawing/2014/main" id="{EA51130E-D419-47F7-B7E4-BAA33708054A}"/>
              </a:ext>
            </a:extLst>
          </p:cNvPr>
          <p:cNvSpPr txBox="1">
            <a:spLocks noChangeArrowheads="1"/>
          </p:cNvSpPr>
          <p:nvPr/>
        </p:nvSpPr>
        <p:spPr bwMode="auto">
          <a:xfrm>
            <a:off x="8185150" y="820738"/>
            <a:ext cx="276225" cy="2746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56557" rIns="90000" bIns="45000"/>
          <a:lstStyle/>
          <a:p>
            <a:r>
              <a:rPr lang="en-US" altLang="en-US" sz="1300">
                <a:solidFill>
                  <a:srgbClr val="000000"/>
                </a:solidFill>
              </a:rPr>
              <a:t>+</a:t>
            </a:r>
          </a:p>
        </p:txBody>
      </p:sp>
      <p:sp>
        <p:nvSpPr>
          <p:cNvPr id="31756" name="Text Box 12">
            <a:extLst>
              <a:ext uri="{FF2B5EF4-FFF2-40B4-BE49-F238E27FC236}">
                <a16:creationId xmlns:a16="http://schemas.microsoft.com/office/drawing/2014/main" id="{7C2C9406-5D14-4E06-8CF7-E4E522A51010}"/>
              </a:ext>
            </a:extLst>
          </p:cNvPr>
          <p:cNvSpPr txBox="1">
            <a:spLocks noChangeArrowheads="1"/>
          </p:cNvSpPr>
          <p:nvPr/>
        </p:nvSpPr>
        <p:spPr bwMode="auto">
          <a:xfrm>
            <a:off x="7932738" y="1071563"/>
            <a:ext cx="276225" cy="2746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56557" rIns="90000" bIns="45000"/>
          <a:lstStyle/>
          <a:p>
            <a:r>
              <a:rPr lang="en-US" altLang="en-US" sz="1300">
                <a:solidFill>
                  <a:srgbClr val="000000"/>
                </a:solidFill>
              </a:rPr>
              <a:t>+</a:t>
            </a:r>
          </a:p>
        </p:txBody>
      </p:sp>
      <p:sp>
        <p:nvSpPr>
          <p:cNvPr id="31757" name="Text Box 13">
            <a:extLst>
              <a:ext uri="{FF2B5EF4-FFF2-40B4-BE49-F238E27FC236}">
                <a16:creationId xmlns:a16="http://schemas.microsoft.com/office/drawing/2014/main" id="{EDF930F9-856A-4341-926C-EB0BD98E0F46}"/>
              </a:ext>
            </a:extLst>
          </p:cNvPr>
          <p:cNvSpPr txBox="1">
            <a:spLocks noChangeArrowheads="1"/>
          </p:cNvSpPr>
          <p:nvPr/>
        </p:nvSpPr>
        <p:spPr bwMode="auto">
          <a:xfrm>
            <a:off x="7861300" y="1144588"/>
            <a:ext cx="276225" cy="2746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56557" rIns="90000" bIns="45000"/>
          <a:lstStyle/>
          <a:p>
            <a:r>
              <a:rPr lang="en-US" altLang="en-US" sz="1300">
                <a:solidFill>
                  <a:srgbClr val="000000"/>
                </a:solidFill>
              </a:rPr>
              <a:t>+</a:t>
            </a:r>
          </a:p>
        </p:txBody>
      </p:sp>
      <p:sp>
        <p:nvSpPr>
          <p:cNvPr id="31758" name="Text Box 14">
            <a:extLst>
              <a:ext uri="{FF2B5EF4-FFF2-40B4-BE49-F238E27FC236}">
                <a16:creationId xmlns:a16="http://schemas.microsoft.com/office/drawing/2014/main" id="{63F915CE-9884-43A8-BEB4-FEFD917AB4AF}"/>
              </a:ext>
            </a:extLst>
          </p:cNvPr>
          <p:cNvSpPr txBox="1">
            <a:spLocks noChangeArrowheads="1"/>
          </p:cNvSpPr>
          <p:nvPr/>
        </p:nvSpPr>
        <p:spPr bwMode="auto">
          <a:xfrm>
            <a:off x="8474075" y="747713"/>
            <a:ext cx="276225" cy="2746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56557" rIns="90000" bIns="45000"/>
          <a:lstStyle/>
          <a:p>
            <a:r>
              <a:rPr lang="en-US" altLang="en-US" sz="1300">
                <a:solidFill>
                  <a:srgbClr val="000000"/>
                </a:solidFill>
              </a:rPr>
              <a:t>+</a:t>
            </a:r>
          </a:p>
        </p:txBody>
      </p:sp>
      <p:sp>
        <p:nvSpPr>
          <p:cNvPr id="31759" name="Text Box 15">
            <a:extLst>
              <a:ext uri="{FF2B5EF4-FFF2-40B4-BE49-F238E27FC236}">
                <a16:creationId xmlns:a16="http://schemas.microsoft.com/office/drawing/2014/main" id="{4FF327A4-3A57-4331-9F68-04D8D5EBB667}"/>
              </a:ext>
            </a:extLst>
          </p:cNvPr>
          <p:cNvSpPr txBox="1">
            <a:spLocks noChangeArrowheads="1"/>
          </p:cNvSpPr>
          <p:nvPr/>
        </p:nvSpPr>
        <p:spPr bwMode="auto">
          <a:xfrm>
            <a:off x="8148638" y="1108075"/>
            <a:ext cx="276225" cy="2746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56557" rIns="90000" bIns="45000"/>
          <a:lstStyle/>
          <a:p>
            <a:r>
              <a:rPr lang="en-US" altLang="en-US" sz="1300">
                <a:solidFill>
                  <a:srgbClr val="000000"/>
                </a:solidFill>
              </a:rPr>
              <a:t>+</a:t>
            </a:r>
          </a:p>
        </p:txBody>
      </p:sp>
      <p:sp>
        <p:nvSpPr>
          <p:cNvPr id="31760" name="Text Box 16">
            <a:extLst>
              <a:ext uri="{FF2B5EF4-FFF2-40B4-BE49-F238E27FC236}">
                <a16:creationId xmlns:a16="http://schemas.microsoft.com/office/drawing/2014/main" id="{60996BD6-5C07-4D21-8A6D-6498F7EE7A84}"/>
              </a:ext>
            </a:extLst>
          </p:cNvPr>
          <p:cNvSpPr txBox="1">
            <a:spLocks noChangeArrowheads="1"/>
          </p:cNvSpPr>
          <p:nvPr/>
        </p:nvSpPr>
        <p:spPr bwMode="auto">
          <a:xfrm>
            <a:off x="8364538" y="963613"/>
            <a:ext cx="276225" cy="2746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56557" rIns="90000" bIns="45000"/>
          <a:lstStyle/>
          <a:p>
            <a:r>
              <a:rPr lang="en-US" altLang="en-US" sz="1300">
                <a:solidFill>
                  <a:srgbClr val="000000"/>
                </a:solidFill>
              </a:rPr>
              <a:t>+</a:t>
            </a:r>
          </a:p>
        </p:txBody>
      </p:sp>
      <p:sp>
        <p:nvSpPr>
          <p:cNvPr id="31761" name="Text Box 17">
            <a:extLst>
              <a:ext uri="{FF2B5EF4-FFF2-40B4-BE49-F238E27FC236}">
                <a16:creationId xmlns:a16="http://schemas.microsoft.com/office/drawing/2014/main" id="{80728F1E-FABB-4EA6-AAFF-D384D903C164}"/>
              </a:ext>
            </a:extLst>
          </p:cNvPr>
          <p:cNvSpPr txBox="1">
            <a:spLocks noChangeArrowheads="1"/>
          </p:cNvSpPr>
          <p:nvPr/>
        </p:nvSpPr>
        <p:spPr bwMode="auto">
          <a:xfrm>
            <a:off x="8005763" y="1252538"/>
            <a:ext cx="276225" cy="2746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56557" rIns="90000" bIns="45000"/>
          <a:lstStyle/>
          <a:p>
            <a:r>
              <a:rPr lang="en-US" altLang="en-US" sz="1300">
                <a:solidFill>
                  <a:srgbClr val="000000"/>
                </a:solidFill>
              </a:rPr>
              <a:t>+</a:t>
            </a:r>
          </a:p>
        </p:txBody>
      </p:sp>
      <p:sp>
        <p:nvSpPr>
          <p:cNvPr id="31762" name="Text Box 18">
            <a:extLst>
              <a:ext uri="{FF2B5EF4-FFF2-40B4-BE49-F238E27FC236}">
                <a16:creationId xmlns:a16="http://schemas.microsoft.com/office/drawing/2014/main" id="{4AB7671E-218A-49BA-B946-1FC49652C8FB}"/>
              </a:ext>
            </a:extLst>
          </p:cNvPr>
          <p:cNvSpPr txBox="1">
            <a:spLocks noChangeArrowheads="1"/>
          </p:cNvSpPr>
          <p:nvPr/>
        </p:nvSpPr>
        <p:spPr bwMode="auto">
          <a:xfrm>
            <a:off x="8437563" y="1071563"/>
            <a:ext cx="276225" cy="2746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56557" rIns="90000" bIns="45000"/>
          <a:lstStyle/>
          <a:p>
            <a:r>
              <a:rPr lang="en-US" altLang="en-US" sz="1300">
                <a:solidFill>
                  <a:srgbClr val="000000"/>
                </a:solidFill>
              </a:rPr>
              <a:t>+</a:t>
            </a:r>
          </a:p>
        </p:txBody>
      </p:sp>
      <p:sp>
        <p:nvSpPr>
          <p:cNvPr id="31763" name="Text Box 19">
            <a:extLst>
              <a:ext uri="{FF2B5EF4-FFF2-40B4-BE49-F238E27FC236}">
                <a16:creationId xmlns:a16="http://schemas.microsoft.com/office/drawing/2014/main" id="{77C778CE-E207-49A1-91E1-A80095E82234}"/>
              </a:ext>
            </a:extLst>
          </p:cNvPr>
          <p:cNvSpPr txBox="1">
            <a:spLocks noChangeArrowheads="1"/>
          </p:cNvSpPr>
          <p:nvPr/>
        </p:nvSpPr>
        <p:spPr bwMode="auto">
          <a:xfrm>
            <a:off x="8545513" y="676275"/>
            <a:ext cx="276225" cy="2746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56557" rIns="90000" bIns="45000"/>
          <a:lstStyle/>
          <a:p>
            <a:r>
              <a:rPr lang="en-US" altLang="en-US" sz="1300">
                <a:solidFill>
                  <a:srgbClr val="000000"/>
                </a:solidFill>
              </a:rPr>
              <a:t>+</a:t>
            </a:r>
          </a:p>
        </p:txBody>
      </p:sp>
      <p:sp>
        <p:nvSpPr>
          <p:cNvPr id="31764" name="Text Box 20">
            <a:extLst>
              <a:ext uri="{FF2B5EF4-FFF2-40B4-BE49-F238E27FC236}">
                <a16:creationId xmlns:a16="http://schemas.microsoft.com/office/drawing/2014/main" id="{5453B2D1-6229-4A97-8B79-F1F369FA988B}"/>
              </a:ext>
            </a:extLst>
          </p:cNvPr>
          <p:cNvSpPr txBox="1">
            <a:spLocks noChangeArrowheads="1"/>
          </p:cNvSpPr>
          <p:nvPr/>
        </p:nvSpPr>
        <p:spPr bwMode="auto">
          <a:xfrm>
            <a:off x="7969250" y="1360488"/>
            <a:ext cx="276225" cy="2746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56557" rIns="90000" bIns="45000"/>
          <a:lstStyle/>
          <a:p>
            <a:r>
              <a:rPr lang="en-US" altLang="en-US" sz="1300">
                <a:solidFill>
                  <a:srgbClr val="000000"/>
                </a:solidFill>
              </a:rPr>
              <a:t>+</a:t>
            </a:r>
          </a:p>
        </p:txBody>
      </p:sp>
      <p:sp>
        <p:nvSpPr>
          <p:cNvPr id="31765" name="Text Box 21">
            <a:extLst>
              <a:ext uri="{FF2B5EF4-FFF2-40B4-BE49-F238E27FC236}">
                <a16:creationId xmlns:a16="http://schemas.microsoft.com/office/drawing/2014/main" id="{8812600B-9598-42C7-B240-2FD7E4A7BF00}"/>
              </a:ext>
            </a:extLst>
          </p:cNvPr>
          <p:cNvSpPr txBox="1">
            <a:spLocks noChangeArrowheads="1"/>
          </p:cNvSpPr>
          <p:nvPr/>
        </p:nvSpPr>
        <p:spPr bwMode="auto">
          <a:xfrm>
            <a:off x="7694613" y="1708150"/>
            <a:ext cx="1554162" cy="3540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59224" rIns="90000" bIns="45000"/>
          <a:lstStyle>
            <a:lvl1pPr>
              <a:tabLst>
                <a:tab pos="457200" algn="l"/>
                <a:tab pos="914400" algn="l"/>
                <a:tab pos="1371600" algn="l"/>
              </a:tabLst>
              <a:defRPr>
                <a:solidFill>
                  <a:srgbClr val="000000"/>
                </a:solidFill>
                <a:latin typeface="Arial" panose="020B0604020202020204" pitchFamily="34" charset="0"/>
                <a:cs typeface="DejaVu Sans" charset="0"/>
              </a:defRPr>
            </a:lvl1pPr>
            <a:lvl2pPr>
              <a:tabLst>
                <a:tab pos="457200" algn="l"/>
                <a:tab pos="914400" algn="l"/>
                <a:tab pos="1371600" algn="l"/>
              </a:tabLst>
              <a:defRPr>
                <a:solidFill>
                  <a:srgbClr val="000000"/>
                </a:solidFill>
                <a:latin typeface="Arial" panose="020B0604020202020204" pitchFamily="34" charset="0"/>
                <a:cs typeface="DejaVu Sans" charset="0"/>
              </a:defRPr>
            </a:lvl2pPr>
            <a:lvl3pPr>
              <a:tabLst>
                <a:tab pos="457200" algn="l"/>
                <a:tab pos="914400" algn="l"/>
                <a:tab pos="1371600" algn="l"/>
              </a:tabLst>
              <a:defRPr>
                <a:solidFill>
                  <a:srgbClr val="000000"/>
                </a:solidFill>
                <a:latin typeface="Arial" panose="020B0604020202020204" pitchFamily="34" charset="0"/>
                <a:cs typeface="DejaVu Sans" charset="0"/>
              </a:defRPr>
            </a:lvl3pPr>
            <a:lvl4pPr>
              <a:tabLst>
                <a:tab pos="457200" algn="l"/>
                <a:tab pos="914400" algn="l"/>
                <a:tab pos="1371600" algn="l"/>
              </a:tabLst>
              <a:defRPr>
                <a:solidFill>
                  <a:srgbClr val="000000"/>
                </a:solidFill>
                <a:latin typeface="Arial" panose="020B0604020202020204" pitchFamily="34" charset="0"/>
                <a:cs typeface="DejaVu Sans" charset="0"/>
              </a:defRPr>
            </a:lvl4pPr>
            <a:lvl5pPr>
              <a:tabLst>
                <a:tab pos="457200" algn="l"/>
                <a:tab pos="914400" algn="l"/>
                <a:tab pos="13716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9pPr>
          </a:lstStyle>
          <a:p>
            <a:r>
              <a:rPr lang="en-US" altLang="en-US" sz="1600"/>
              <a:t>Regression</a:t>
            </a:r>
          </a:p>
        </p:txBody>
      </p:sp>
      <p:sp>
        <p:nvSpPr>
          <p:cNvPr id="31766" name="Oval 22">
            <a:extLst>
              <a:ext uri="{FF2B5EF4-FFF2-40B4-BE49-F238E27FC236}">
                <a16:creationId xmlns:a16="http://schemas.microsoft.com/office/drawing/2014/main" id="{6C5C1DF2-DEFD-4EF8-827F-2DACB37B9E26}"/>
              </a:ext>
            </a:extLst>
          </p:cNvPr>
          <p:cNvSpPr>
            <a:spLocks noChangeArrowheads="1"/>
          </p:cNvSpPr>
          <p:nvPr/>
        </p:nvSpPr>
        <p:spPr bwMode="auto">
          <a:xfrm>
            <a:off x="6453188" y="1865313"/>
            <a:ext cx="3409950" cy="2743200"/>
          </a:xfrm>
          <a:prstGeom prst="ellipse">
            <a:avLst/>
          </a:prstGeom>
          <a:solidFill>
            <a:srgbClr val="FF0000">
              <a:alpha val="9999"/>
            </a:srgbClr>
          </a:solidFill>
          <a:ln w="36720" cap="flat">
            <a:solidFill>
              <a:srgbClr val="FF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Tree>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1">
            <a:extLst>
              <a:ext uri="{FF2B5EF4-FFF2-40B4-BE49-F238E27FC236}">
                <a16:creationId xmlns:a16="http://schemas.microsoft.com/office/drawing/2014/main" id="{C53C5D04-739C-4657-A97B-855DCDCBF937}"/>
              </a:ext>
            </a:extLst>
          </p:cNvPr>
          <p:cNvSpPr>
            <a:spLocks noGrp="1" noChangeArrowheads="1"/>
          </p:cNvSpPr>
          <p:nvPr>
            <p:ph type="title"/>
          </p:nvPr>
        </p:nvSpPr>
        <p:spPr/>
        <p:txBody>
          <a:bodyPr/>
          <a:lstStyle/>
          <a:p>
            <a:r>
              <a:rPr lang="en-US" altLang="en-US"/>
              <a:t>Classification</a:t>
            </a:r>
          </a:p>
        </p:txBody>
      </p:sp>
      <p:graphicFrame>
        <p:nvGraphicFramePr>
          <p:cNvPr id="32770" name="Object 2">
            <a:extLst>
              <a:ext uri="{FF2B5EF4-FFF2-40B4-BE49-F238E27FC236}">
                <a16:creationId xmlns:a16="http://schemas.microsoft.com/office/drawing/2014/main" id="{0FEA4A8B-DF59-4B7D-B05A-9DAEE3763536}"/>
              </a:ext>
            </a:extLst>
          </p:cNvPr>
          <p:cNvGraphicFramePr>
            <a:graphicFrameLocks noChangeAspect="1"/>
          </p:cNvGraphicFramePr>
          <p:nvPr/>
        </p:nvGraphicFramePr>
        <p:xfrm>
          <a:off x="568325" y="3028950"/>
          <a:ext cx="4108450" cy="3673475"/>
        </p:xfrm>
        <a:graphic>
          <a:graphicData uri="http://schemas.openxmlformats.org/presentationml/2006/ole">
            <mc:AlternateContent xmlns:mc="http://schemas.openxmlformats.org/markup-compatibility/2006">
              <mc:Choice xmlns:v="urn:schemas-microsoft-com:vml" Requires="v">
                <p:oleObj r:id="rId3" imgW="6254640" imgH="5788080" progId="">
                  <p:embed/>
                </p:oleObj>
              </mc:Choice>
              <mc:Fallback>
                <p:oleObj r:id="rId3" imgW="6254640" imgH="5788080" progId="">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8325" y="3028950"/>
                        <a:ext cx="4108450" cy="3673475"/>
                      </a:xfrm>
                      <a:prstGeom prst="rect">
                        <a:avLst/>
                      </a:prstGeom>
                      <a:noFill/>
                      <a:effectLst/>
                      <a:extLst>
                        <a:ext uri="{909E8E84-426E-40DD-AFC4-6F175D3DCCD1}">
                          <a14:hiddenFill xmlns:a14="http://schemas.microsoft.com/office/drawing/2010/main">
                            <a:blipFill dpi="0" rotWithShape="0">
                              <a:blip/>
                              <a:srcRect/>
                              <a:stretch>
                                <a:fillRect/>
                              </a:stretch>
                            </a:blip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2771" name="Text Box 3">
            <a:extLst>
              <a:ext uri="{FF2B5EF4-FFF2-40B4-BE49-F238E27FC236}">
                <a16:creationId xmlns:a16="http://schemas.microsoft.com/office/drawing/2014/main" id="{3833557E-7366-4123-84C2-C590687E20CC}"/>
              </a:ext>
            </a:extLst>
          </p:cNvPr>
          <p:cNvSpPr txBox="1">
            <a:spLocks noChangeArrowheads="1"/>
          </p:cNvSpPr>
          <p:nvPr/>
        </p:nvSpPr>
        <p:spPr bwMode="auto">
          <a:xfrm rot="19200000">
            <a:off x="3644900" y="3117850"/>
            <a:ext cx="1373188"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marL="342900" indent="-34131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9pPr>
          </a:lstStyle>
          <a:p>
            <a:pPr algn="ctr">
              <a:lnSpc>
                <a:spcPct val="100000"/>
              </a:lnSpc>
              <a:spcBef>
                <a:spcPts val="400"/>
              </a:spcBef>
              <a:buClrTx/>
              <a:buSzPct val="75000"/>
              <a:buFontTx/>
              <a:buNone/>
            </a:pPr>
            <a:r>
              <a:rPr lang="en-US" altLang="en-US" sz="1600" b="1">
                <a:solidFill>
                  <a:srgbClr val="006600"/>
                </a:solidFill>
              </a:rPr>
              <a:t>class</a:t>
            </a:r>
          </a:p>
        </p:txBody>
      </p:sp>
      <p:sp>
        <p:nvSpPr>
          <p:cNvPr id="32772" name="AutoShape 4">
            <a:extLst>
              <a:ext uri="{FF2B5EF4-FFF2-40B4-BE49-F238E27FC236}">
                <a16:creationId xmlns:a16="http://schemas.microsoft.com/office/drawing/2014/main" id="{36D97DE5-E817-4BA2-82CC-0CFE59563EB4}"/>
              </a:ext>
            </a:extLst>
          </p:cNvPr>
          <p:cNvSpPr>
            <a:spLocks noChangeArrowheads="1"/>
          </p:cNvSpPr>
          <p:nvPr/>
        </p:nvSpPr>
        <p:spPr bwMode="auto">
          <a:xfrm>
            <a:off x="4745038" y="6529388"/>
            <a:ext cx="985837" cy="682625"/>
          </a:xfrm>
          <a:prstGeom prst="can">
            <a:avLst>
              <a:gd name="adj" fmla="val 25056"/>
            </a:avLst>
          </a:prstGeom>
          <a:solidFill>
            <a:srgbClr val="FFFFFF">
              <a:alpha val="9999"/>
            </a:srgbClr>
          </a:solidFill>
          <a:ln w="18360" cap="flat">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2773" name="Text Box 5">
            <a:extLst>
              <a:ext uri="{FF2B5EF4-FFF2-40B4-BE49-F238E27FC236}">
                <a16:creationId xmlns:a16="http://schemas.microsoft.com/office/drawing/2014/main" id="{58F48C79-3C6C-44EA-A7FB-51B298E3916E}"/>
              </a:ext>
            </a:extLst>
          </p:cNvPr>
          <p:cNvSpPr txBox="1">
            <a:spLocks noChangeArrowheads="1"/>
          </p:cNvSpPr>
          <p:nvPr/>
        </p:nvSpPr>
        <p:spPr bwMode="auto">
          <a:xfrm>
            <a:off x="4403725" y="6677025"/>
            <a:ext cx="1720850" cy="53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marL="342900" indent="-34131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9pPr>
          </a:lstStyle>
          <a:p>
            <a:pPr algn="ctr">
              <a:lnSpc>
                <a:spcPct val="80000"/>
              </a:lnSpc>
              <a:spcBef>
                <a:spcPts val="400"/>
              </a:spcBef>
              <a:buClrTx/>
              <a:buSzPct val="75000"/>
              <a:buFontTx/>
              <a:buNone/>
            </a:pPr>
            <a:r>
              <a:rPr lang="en-US" altLang="en-US" sz="1600" b="1"/>
              <a:t>Training </a:t>
            </a:r>
          </a:p>
          <a:p>
            <a:pPr algn="ctr">
              <a:lnSpc>
                <a:spcPct val="80000"/>
              </a:lnSpc>
              <a:spcBef>
                <a:spcPts val="400"/>
              </a:spcBef>
              <a:buClrTx/>
              <a:buSzPct val="75000"/>
              <a:buFontTx/>
              <a:buNone/>
            </a:pPr>
            <a:r>
              <a:rPr lang="en-US" altLang="en-US" sz="1600" b="1"/>
              <a:t>Set</a:t>
            </a:r>
          </a:p>
        </p:txBody>
      </p:sp>
      <p:sp>
        <p:nvSpPr>
          <p:cNvPr id="32774" name="Text Box 6">
            <a:extLst>
              <a:ext uri="{FF2B5EF4-FFF2-40B4-BE49-F238E27FC236}">
                <a16:creationId xmlns:a16="http://schemas.microsoft.com/office/drawing/2014/main" id="{ECAB5C21-864B-44DE-9568-D28C21D7ACCC}"/>
              </a:ext>
            </a:extLst>
          </p:cNvPr>
          <p:cNvSpPr txBox="1">
            <a:spLocks noChangeArrowheads="1"/>
          </p:cNvSpPr>
          <p:nvPr/>
        </p:nvSpPr>
        <p:spPr bwMode="auto">
          <a:xfrm>
            <a:off x="6067425" y="6454775"/>
            <a:ext cx="2011363" cy="7667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marL="342900" indent="-34131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9pPr>
          </a:lstStyle>
          <a:p>
            <a:pPr algn="ctr">
              <a:lnSpc>
                <a:spcPct val="100000"/>
              </a:lnSpc>
              <a:spcBef>
                <a:spcPts val="500"/>
              </a:spcBef>
              <a:buClrTx/>
              <a:buSzPct val="75000"/>
              <a:buFontTx/>
              <a:buNone/>
            </a:pPr>
            <a:r>
              <a:rPr lang="en-US" altLang="en-US" sz="2000" b="1"/>
              <a:t>Learn </a:t>
            </a:r>
          </a:p>
          <a:p>
            <a:pPr algn="ctr">
              <a:lnSpc>
                <a:spcPct val="100000"/>
              </a:lnSpc>
              <a:spcBef>
                <a:spcPts val="500"/>
              </a:spcBef>
              <a:buClrTx/>
              <a:buSzPct val="75000"/>
              <a:buFontTx/>
              <a:buNone/>
            </a:pPr>
            <a:r>
              <a:rPr lang="en-US" altLang="en-US" sz="2000" b="1"/>
              <a:t>Classifier</a:t>
            </a:r>
          </a:p>
        </p:txBody>
      </p:sp>
      <p:sp>
        <p:nvSpPr>
          <p:cNvPr id="32775" name="AutoShape 7">
            <a:extLst>
              <a:ext uri="{FF2B5EF4-FFF2-40B4-BE49-F238E27FC236}">
                <a16:creationId xmlns:a16="http://schemas.microsoft.com/office/drawing/2014/main" id="{FB3FE203-91FF-46F7-806D-62397FCC047E}"/>
              </a:ext>
            </a:extLst>
          </p:cNvPr>
          <p:cNvSpPr>
            <a:spLocks noChangeArrowheads="1"/>
          </p:cNvSpPr>
          <p:nvPr/>
        </p:nvSpPr>
        <p:spPr bwMode="auto">
          <a:xfrm>
            <a:off x="5842000" y="6788150"/>
            <a:ext cx="482600" cy="141288"/>
          </a:xfrm>
          <a:prstGeom prst="rightArrow">
            <a:avLst>
              <a:gd name="adj1" fmla="val 50000"/>
              <a:gd name="adj2" fmla="val 85393"/>
            </a:avLst>
          </a:prstGeom>
          <a:solidFill>
            <a:srgbClr val="CC0000">
              <a:alpha val="9999"/>
            </a:srgbClr>
          </a:solidFill>
          <a:ln w="12600" cap="flat">
            <a:solidFill>
              <a:srgbClr val="CC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2776" name="AutoShape 8">
            <a:extLst>
              <a:ext uri="{FF2B5EF4-FFF2-40B4-BE49-F238E27FC236}">
                <a16:creationId xmlns:a16="http://schemas.microsoft.com/office/drawing/2014/main" id="{AD527C7A-59AB-4F75-AB55-C23DA0EE21AA}"/>
              </a:ext>
            </a:extLst>
          </p:cNvPr>
          <p:cNvSpPr>
            <a:spLocks noChangeArrowheads="1"/>
          </p:cNvSpPr>
          <p:nvPr/>
        </p:nvSpPr>
        <p:spPr bwMode="auto">
          <a:xfrm>
            <a:off x="7854950" y="6753225"/>
            <a:ext cx="482600" cy="139700"/>
          </a:xfrm>
          <a:prstGeom prst="rightArrow">
            <a:avLst>
              <a:gd name="adj1" fmla="val 50000"/>
              <a:gd name="adj2" fmla="val 86364"/>
            </a:avLst>
          </a:prstGeom>
          <a:solidFill>
            <a:srgbClr val="CC0000">
              <a:alpha val="9999"/>
            </a:srgbClr>
          </a:solidFill>
          <a:ln w="12600" cap="flat">
            <a:solidFill>
              <a:srgbClr val="CC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2777" name="Line 9">
            <a:extLst>
              <a:ext uri="{FF2B5EF4-FFF2-40B4-BE49-F238E27FC236}">
                <a16:creationId xmlns:a16="http://schemas.microsoft.com/office/drawing/2014/main" id="{F61E26B9-5A3D-41A1-91FB-D082A840B931}"/>
              </a:ext>
            </a:extLst>
          </p:cNvPr>
          <p:cNvSpPr>
            <a:spLocks noChangeShapeType="1"/>
          </p:cNvSpPr>
          <p:nvPr/>
        </p:nvSpPr>
        <p:spPr bwMode="auto">
          <a:xfrm>
            <a:off x="4518025" y="5922963"/>
            <a:ext cx="303213" cy="606425"/>
          </a:xfrm>
          <a:prstGeom prst="line">
            <a:avLst/>
          </a:prstGeom>
          <a:noFill/>
          <a:ln w="9360" cap="flat">
            <a:solidFill>
              <a:srgbClr val="00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2778" name="Text Box 10">
            <a:extLst>
              <a:ext uri="{FF2B5EF4-FFF2-40B4-BE49-F238E27FC236}">
                <a16:creationId xmlns:a16="http://schemas.microsoft.com/office/drawing/2014/main" id="{EBD5C4D4-3A0E-40B2-8080-A6883DE23C72}"/>
              </a:ext>
            </a:extLst>
          </p:cNvPr>
          <p:cNvSpPr txBox="1">
            <a:spLocks noChangeArrowheads="1"/>
          </p:cNvSpPr>
          <p:nvPr/>
        </p:nvSpPr>
        <p:spPr bwMode="auto">
          <a:xfrm>
            <a:off x="841572" y="1493837"/>
            <a:ext cx="8694540" cy="123507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DejaVu Sans" charset="0"/>
              </a:defRPr>
            </a:lvl1pPr>
            <a:lvl2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DejaVu Sans" charset="0"/>
              </a:defRPr>
            </a:lvl2pPr>
            <a:lvl3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DejaVu Sans" charset="0"/>
              </a:defRPr>
            </a:lvl3pPr>
            <a:lvl4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DejaVu Sans" charset="0"/>
              </a:defRPr>
            </a:lvl4pPr>
            <a:lvl5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DejaVu Sans" charset="0"/>
              </a:defRPr>
            </a:lvl9pPr>
          </a:lstStyle>
          <a:p>
            <a:pPr>
              <a:lnSpc>
                <a:spcPct val="113000"/>
              </a:lnSpc>
              <a:spcAft>
                <a:spcPts val="1413"/>
              </a:spcAft>
            </a:pPr>
            <a:r>
              <a:rPr lang="en-US" altLang="en-US" sz="2000" dirty="0">
                <a:solidFill>
                  <a:srgbClr val="333333"/>
                </a:solidFill>
                <a:latin typeface="Open Sans" pitchFamily="32" charset="0"/>
                <a:ea typeface="Microsoft YaHei" panose="020B0503020204020204" pitchFamily="34" charset="-122"/>
              </a:rPr>
              <a:t>Find a </a:t>
            </a:r>
            <a:r>
              <a:rPr lang="en-US" altLang="en-US" sz="2000" b="1" dirty="0">
                <a:solidFill>
                  <a:srgbClr val="333333"/>
                </a:solidFill>
                <a:latin typeface="Open Sans" pitchFamily="32" charset="0"/>
                <a:ea typeface="Microsoft YaHei" panose="020B0503020204020204" pitchFamily="34" charset="-122"/>
              </a:rPr>
              <a:t>model</a:t>
            </a:r>
            <a:r>
              <a:rPr lang="en-US" altLang="en-US" sz="2000" dirty="0">
                <a:solidFill>
                  <a:srgbClr val="333333"/>
                </a:solidFill>
                <a:latin typeface="Open Sans" pitchFamily="32" charset="0"/>
                <a:ea typeface="Microsoft YaHei" panose="020B0503020204020204" pitchFamily="34" charset="-122"/>
              </a:rPr>
              <a:t>  for the class attribute as a function of the values of other attributes/features.</a:t>
            </a:r>
          </a:p>
          <a:p>
            <a:pPr>
              <a:lnSpc>
                <a:spcPct val="113000"/>
              </a:lnSpc>
              <a:spcAft>
                <a:spcPts val="1413"/>
              </a:spcAft>
            </a:pPr>
            <a:r>
              <a:rPr lang="en-US" altLang="en-US" sz="2000" dirty="0">
                <a:solidFill>
                  <a:srgbClr val="333333"/>
                </a:solidFill>
                <a:latin typeface="Open Sans" pitchFamily="32" charset="0"/>
                <a:ea typeface="Microsoft YaHei" panose="020B0503020204020204" pitchFamily="34" charset="-122"/>
              </a:rPr>
              <a:t>Class information is available </a:t>
            </a:r>
            <a:r>
              <a:rPr lang="en-US" altLang="en-US" sz="2000" dirty="0">
                <a:solidFill>
                  <a:srgbClr val="333333"/>
                </a:solidFill>
                <a:ea typeface="Microsoft YaHei" panose="020B0503020204020204" pitchFamily="34" charset="-122"/>
              </a:rPr>
              <a:t>→ </a:t>
            </a:r>
            <a:r>
              <a:rPr lang="en-US" altLang="en-US" sz="2000" b="1" dirty="0">
                <a:solidFill>
                  <a:srgbClr val="333333"/>
                </a:solidFill>
                <a:ea typeface="Microsoft YaHei" panose="020B0503020204020204" pitchFamily="34" charset="-122"/>
              </a:rPr>
              <a:t>Supervised Learning</a:t>
            </a:r>
          </a:p>
        </p:txBody>
      </p:sp>
      <p:sp>
        <p:nvSpPr>
          <p:cNvPr id="32779" name="Rectangle 11">
            <a:extLst>
              <a:ext uri="{FF2B5EF4-FFF2-40B4-BE49-F238E27FC236}">
                <a16:creationId xmlns:a16="http://schemas.microsoft.com/office/drawing/2014/main" id="{B746CBFC-B4EA-454D-AB4B-70C261074515}"/>
              </a:ext>
            </a:extLst>
          </p:cNvPr>
          <p:cNvSpPr>
            <a:spLocks noChangeArrowheads="1"/>
          </p:cNvSpPr>
          <p:nvPr/>
        </p:nvSpPr>
        <p:spPr bwMode="auto">
          <a:xfrm>
            <a:off x="6392863" y="6438900"/>
            <a:ext cx="1416050" cy="822325"/>
          </a:xfrm>
          <a:prstGeom prst="rect">
            <a:avLst/>
          </a:prstGeom>
          <a:noFill/>
          <a:ln w="18360" cap="flat">
            <a:solidFill>
              <a:srgbClr val="0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2780" name="AutoShape 12">
            <a:extLst>
              <a:ext uri="{FF2B5EF4-FFF2-40B4-BE49-F238E27FC236}">
                <a16:creationId xmlns:a16="http://schemas.microsoft.com/office/drawing/2014/main" id="{B34BF184-1A76-4B7E-AD3D-CE43977C7893}"/>
              </a:ext>
            </a:extLst>
          </p:cNvPr>
          <p:cNvSpPr>
            <a:spLocks noChangeArrowheads="1"/>
          </p:cNvSpPr>
          <p:nvPr/>
        </p:nvSpPr>
        <p:spPr bwMode="auto">
          <a:xfrm>
            <a:off x="8448675" y="6619875"/>
            <a:ext cx="1463675" cy="549275"/>
          </a:xfrm>
          <a:prstGeom prst="foldedCorner">
            <a:avLst>
              <a:gd name="adj" fmla="val 28194"/>
            </a:avLst>
          </a:prstGeom>
          <a:solidFill>
            <a:srgbClr val="FFFFFF"/>
          </a:solidFill>
          <a:ln w="18360"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9000" tIns="73558" rIns="99000" bIns="54000" anchor="ctr"/>
          <a:lstStyle>
            <a:lvl1pPr>
              <a:tabLst>
                <a:tab pos="457200" algn="l"/>
                <a:tab pos="914400" algn="l"/>
                <a:tab pos="1371600" algn="l"/>
              </a:tabLst>
              <a:defRPr>
                <a:solidFill>
                  <a:srgbClr val="000000"/>
                </a:solidFill>
                <a:latin typeface="Arial" panose="020B0604020202020204" pitchFamily="34" charset="0"/>
                <a:cs typeface="DejaVu Sans" charset="0"/>
              </a:defRPr>
            </a:lvl1pPr>
            <a:lvl2pPr>
              <a:tabLst>
                <a:tab pos="457200" algn="l"/>
                <a:tab pos="914400" algn="l"/>
                <a:tab pos="1371600" algn="l"/>
              </a:tabLst>
              <a:defRPr>
                <a:solidFill>
                  <a:srgbClr val="000000"/>
                </a:solidFill>
                <a:latin typeface="Arial" panose="020B0604020202020204" pitchFamily="34" charset="0"/>
                <a:cs typeface="DejaVu Sans" charset="0"/>
              </a:defRPr>
            </a:lvl2pPr>
            <a:lvl3pPr>
              <a:tabLst>
                <a:tab pos="457200" algn="l"/>
                <a:tab pos="914400" algn="l"/>
                <a:tab pos="1371600" algn="l"/>
              </a:tabLst>
              <a:defRPr>
                <a:solidFill>
                  <a:srgbClr val="000000"/>
                </a:solidFill>
                <a:latin typeface="Arial" panose="020B0604020202020204" pitchFamily="34" charset="0"/>
                <a:cs typeface="DejaVu Sans" charset="0"/>
              </a:defRPr>
            </a:lvl3pPr>
            <a:lvl4pPr>
              <a:tabLst>
                <a:tab pos="457200" algn="l"/>
                <a:tab pos="914400" algn="l"/>
                <a:tab pos="1371600" algn="l"/>
              </a:tabLst>
              <a:defRPr>
                <a:solidFill>
                  <a:srgbClr val="000000"/>
                </a:solidFill>
                <a:latin typeface="Arial" panose="020B0604020202020204" pitchFamily="34" charset="0"/>
                <a:cs typeface="DejaVu Sans" charset="0"/>
              </a:defRPr>
            </a:lvl4pPr>
            <a:lvl5pPr>
              <a:tabLst>
                <a:tab pos="457200" algn="l"/>
                <a:tab pos="914400" algn="l"/>
                <a:tab pos="13716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9pPr>
          </a:lstStyle>
          <a:p>
            <a:pPr algn="ctr"/>
            <a:r>
              <a:rPr lang="en-US" altLang="en-US" sz="2200" b="1"/>
              <a:t>Model</a:t>
            </a:r>
          </a:p>
        </p:txBody>
      </p:sp>
    </p:spTree>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1">
            <a:extLst>
              <a:ext uri="{FF2B5EF4-FFF2-40B4-BE49-F238E27FC236}">
                <a16:creationId xmlns:a16="http://schemas.microsoft.com/office/drawing/2014/main" id="{FC756DE7-5E6C-4D09-96FF-1768D10353AA}"/>
              </a:ext>
            </a:extLst>
          </p:cNvPr>
          <p:cNvSpPr>
            <a:spLocks noGrp="1" noChangeArrowheads="1"/>
          </p:cNvSpPr>
          <p:nvPr>
            <p:ph type="title"/>
          </p:nvPr>
        </p:nvSpPr>
        <p:spPr/>
        <p:txBody>
          <a:bodyPr/>
          <a:lstStyle/>
          <a:p>
            <a:r>
              <a:rPr lang="en-US" altLang="en-US"/>
              <a:t>Classification</a:t>
            </a:r>
          </a:p>
        </p:txBody>
      </p:sp>
      <p:graphicFrame>
        <p:nvGraphicFramePr>
          <p:cNvPr id="33794" name="Object 2">
            <a:extLst>
              <a:ext uri="{FF2B5EF4-FFF2-40B4-BE49-F238E27FC236}">
                <a16:creationId xmlns:a16="http://schemas.microsoft.com/office/drawing/2014/main" id="{81DD46AA-36D8-4C03-942D-DA8AA5D6440D}"/>
              </a:ext>
            </a:extLst>
          </p:cNvPr>
          <p:cNvGraphicFramePr>
            <a:graphicFrameLocks noChangeAspect="1"/>
          </p:cNvGraphicFramePr>
          <p:nvPr/>
        </p:nvGraphicFramePr>
        <p:xfrm>
          <a:off x="568325" y="3028950"/>
          <a:ext cx="4108450" cy="3673475"/>
        </p:xfrm>
        <a:graphic>
          <a:graphicData uri="http://schemas.openxmlformats.org/presentationml/2006/ole">
            <mc:AlternateContent xmlns:mc="http://schemas.openxmlformats.org/markup-compatibility/2006">
              <mc:Choice xmlns:v="urn:schemas-microsoft-com:vml" Requires="v">
                <p:oleObj r:id="rId3" imgW="6254640" imgH="5788080" progId="">
                  <p:embed/>
                </p:oleObj>
              </mc:Choice>
              <mc:Fallback>
                <p:oleObj r:id="rId3" imgW="6254640" imgH="5788080" progId="">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8325" y="3028950"/>
                        <a:ext cx="4108450" cy="3673475"/>
                      </a:xfrm>
                      <a:prstGeom prst="rect">
                        <a:avLst/>
                      </a:prstGeom>
                      <a:noFill/>
                      <a:effectLst/>
                      <a:extLst>
                        <a:ext uri="{909E8E84-426E-40DD-AFC4-6F175D3DCCD1}">
                          <a14:hiddenFill xmlns:a14="http://schemas.microsoft.com/office/drawing/2010/main">
                            <a:blipFill dpi="0" rotWithShape="0">
                              <a:blip/>
                              <a:srcRect/>
                              <a:stretch>
                                <a:fillRect/>
                              </a:stretch>
                            </a:blip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3795" name="Text Box 3">
            <a:extLst>
              <a:ext uri="{FF2B5EF4-FFF2-40B4-BE49-F238E27FC236}">
                <a16:creationId xmlns:a16="http://schemas.microsoft.com/office/drawing/2014/main" id="{1BB91B17-84C5-422C-A8D9-8F1EFEF1A260}"/>
              </a:ext>
            </a:extLst>
          </p:cNvPr>
          <p:cNvSpPr txBox="1">
            <a:spLocks noChangeArrowheads="1"/>
          </p:cNvSpPr>
          <p:nvPr/>
        </p:nvSpPr>
        <p:spPr bwMode="auto">
          <a:xfrm rot="19200000">
            <a:off x="3644900" y="3117850"/>
            <a:ext cx="1373188"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marL="342900" indent="-34131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9pPr>
          </a:lstStyle>
          <a:p>
            <a:pPr algn="ctr">
              <a:lnSpc>
                <a:spcPct val="100000"/>
              </a:lnSpc>
              <a:spcBef>
                <a:spcPts val="400"/>
              </a:spcBef>
              <a:buClrTx/>
              <a:buSzPct val="75000"/>
              <a:buFontTx/>
              <a:buNone/>
            </a:pPr>
            <a:r>
              <a:rPr lang="en-US" altLang="en-US" sz="1600" b="1">
                <a:solidFill>
                  <a:srgbClr val="006600"/>
                </a:solidFill>
              </a:rPr>
              <a:t>class</a:t>
            </a:r>
          </a:p>
        </p:txBody>
      </p:sp>
      <p:graphicFrame>
        <p:nvGraphicFramePr>
          <p:cNvPr id="33796" name="Object 4">
            <a:extLst>
              <a:ext uri="{FF2B5EF4-FFF2-40B4-BE49-F238E27FC236}">
                <a16:creationId xmlns:a16="http://schemas.microsoft.com/office/drawing/2014/main" id="{65B655D8-B041-451B-84E3-52CD7EA5FC3C}"/>
              </a:ext>
            </a:extLst>
          </p:cNvPr>
          <p:cNvGraphicFramePr>
            <a:graphicFrameLocks noChangeAspect="1"/>
          </p:cNvGraphicFramePr>
          <p:nvPr/>
        </p:nvGraphicFramePr>
        <p:xfrm>
          <a:off x="5922963" y="2544763"/>
          <a:ext cx="3668712" cy="2636837"/>
        </p:xfrm>
        <a:graphic>
          <a:graphicData uri="http://schemas.openxmlformats.org/presentationml/2006/ole">
            <mc:AlternateContent xmlns:mc="http://schemas.openxmlformats.org/markup-compatibility/2006">
              <mc:Choice xmlns:v="urn:schemas-microsoft-com:vml" Requires="v">
                <p:oleObj r:id="rId5" imgW="5686920" imgH="4079160" progId="">
                  <p:embed/>
                </p:oleObj>
              </mc:Choice>
              <mc:Fallback>
                <p:oleObj r:id="rId5" imgW="5686920" imgH="4079160" progId="">
                  <p:embed/>
                  <p:pic>
                    <p:nvPicPr>
                      <p:cNvPr id="0"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22963" y="2544763"/>
                        <a:ext cx="3668712" cy="2636837"/>
                      </a:xfrm>
                      <a:prstGeom prst="rect">
                        <a:avLst/>
                      </a:prstGeom>
                      <a:noFill/>
                      <a:effectLst/>
                      <a:extLst>
                        <a:ext uri="{909E8E84-426E-40DD-AFC4-6F175D3DCCD1}">
                          <a14:hiddenFill xmlns:a14="http://schemas.microsoft.com/office/drawing/2010/main">
                            <a:blipFill dpi="0" rotWithShape="0">
                              <a:blip/>
                              <a:srcRect/>
                              <a:stretch>
                                <a:fillRect/>
                              </a:stretch>
                            </a:blip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3797" name="AutoShape 5">
            <a:extLst>
              <a:ext uri="{FF2B5EF4-FFF2-40B4-BE49-F238E27FC236}">
                <a16:creationId xmlns:a16="http://schemas.microsoft.com/office/drawing/2014/main" id="{96A71458-FA3E-4BEE-994F-2ED98FE08993}"/>
              </a:ext>
            </a:extLst>
          </p:cNvPr>
          <p:cNvSpPr>
            <a:spLocks noChangeArrowheads="1"/>
          </p:cNvSpPr>
          <p:nvPr/>
        </p:nvSpPr>
        <p:spPr bwMode="auto">
          <a:xfrm>
            <a:off x="8523288" y="5421313"/>
            <a:ext cx="985837" cy="682625"/>
          </a:xfrm>
          <a:prstGeom prst="can">
            <a:avLst>
              <a:gd name="adj" fmla="val 25000"/>
            </a:avLst>
          </a:prstGeom>
          <a:solidFill>
            <a:srgbClr val="CCCCFF">
              <a:alpha val="9999"/>
            </a:srgbClr>
          </a:solidFill>
          <a:ln w="18360" cap="flat">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3798" name="Text Box 6">
            <a:extLst>
              <a:ext uri="{FF2B5EF4-FFF2-40B4-BE49-F238E27FC236}">
                <a16:creationId xmlns:a16="http://schemas.microsoft.com/office/drawing/2014/main" id="{CBE1B815-702B-41F1-89B3-5CB8225AFEFC}"/>
              </a:ext>
            </a:extLst>
          </p:cNvPr>
          <p:cNvSpPr txBox="1">
            <a:spLocks noChangeArrowheads="1"/>
          </p:cNvSpPr>
          <p:nvPr/>
        </p:nvSpPr>
        <p:spPr bwMode="auto">
          <a:xfrm>
            <a:off x="8167688" y="5627688"/>
            <a:ext cx="1754187" cy="3127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marL="342900" indent="-34131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9pPr>
          </a:lstStyle>
          <a:p>
            <a:pPr algn="ctr">
              <a:lnSpc>
                <a:spcPct val="80000"/>
              </a:lnSpc>
              <a:spcBef>
                <a:spcPts val="350"/>
              </a:spcBef>
              <a:buClrTx/>
              <a:buSzPct val="75000"/>
              <a:buFontTx/>
              <a:buNone/>
            </a:pPr>
            <a:r>
              <a:rPr lang="en-US" altLang="en-US" b="1"/>
              <a:t>Test Set</a:t>
            </a:r>
          </a:p>
        </p:txBody>
      </p:sp>
      <p:sp>
        <p:nvSpPr>
          <p:cNvPr id="33799" name="AutoShape 7">
            <a:extLst>
              <a:ext uri="{FF2B5EF4-FFF2-40B4-BE49-F238E27FC236}">
                <a16:creationId xmlns:a16="http://schemas.microsoft.com/office/drawing/2014/main" id="{7C7B1F68-3D2F-4DEF-AB65-C3C03DF608B6}"/>
              </a:ext>
            </a:extLst>
          </p:cNvPr>
          <p:cNvSpPr>
            <a:spLocks noChangeArrowheads="1"/>
          </p:cNvSpPr>
          <p:nvPr/>
        </p:nvSpPr>
        <p:spPr bwMode="auto">
          <a:xfrm>
            <a:off x="4745038" y="6529388"/>
            <a:ext cx="985837" cy="682625"/>
          </a:xfrm>
          <a:prstGeom prst="can">
            <a:avLst>
              <a:gd name="adj" fmla="val 25056"/>
            </a:avLst>
          </a:prstGeom>
          <a:solidFill>
            <a:srgbClr val="FFFFFF">
              <a:alpha val="9999"/>
            </a:srgbClr>
          </a:solidFill>
          <a:ln w="18360" cap="flat">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3800" name="Text Box 8">
            <a:extLst>
              <a:ext uri="{FF2B5EF4-FFF2-40B4-BE49-F238E27FC236}">
                <a16:creationId xmlns:a16="http://schemas.microsoft.com/office/drawing/2014/main" id="{4B71533D-1E9F-400B-BE97-C28297C645D5}"/>
              </a:ext>
            </a:extLst>
          </p:cNvPr>
          <p:cNvSpPr txBox="1">
            <a:spLocks noChangeArrowheads="1"/>
          </p:cNvSpPr>
          <p:nvPr/>
        </p:nvSpPr>
        <p:spPr bwMode="auto">
          <a:xfrm>
            <a:off x="4403725" y="6677025"/>
            <a:ext cx="1720850" cy="53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marL="342900" indent="-34131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9pPr>
          </a:lstStyle>
          <a:p>
            <a:pPr algn="ctr">
              <a:lnSpc>
                <a:spcPct val="80000"/>
              </a:lnSpc>
              <a:spcBef>
                <a:spcPts val="400"/>
              </a:spcBef>
              <a:buClrTx/>
              <a:buSzPct val="75000"/>
              <a:buFontTx/>
              <a:buNone/>
            </a:pPr>
            <a:r>
              <a:rPr lang="en-US" altLang="en-US" sz="1600" b="1"/>
              <a:t>Training </a:t>
            </a:r>
          </a:p>
          <a:p>
            <a:pPr algn="ctr">
              <a:lnSpc>
                <a:spcPct val="80000"/>
              </a:lnSpc>
              <a:spcBef>
                <a:spcPts val="400"/>
              </a:spcBef>
              <a:buClrTx/>
              <a:buSzPct val="75000"/>
              <a:buFontTx/>
              <a:buNone/>
            </a:pPr>
            <a:r>
              <a:rPr lang="en-US" altLang="en-US" sz="1600" b="1"/>
              <a:t>Set</a:t>
            </a:r>
          </a:p>
        </p:txBody>
      </p:sp>
      <p:sp>
        <p:nvSpPr>
          <p:cNvPr id="33801" name="Text Box 9">
            <a:extLst>
              <a:ext uri="{FF2B5EF4-FFF2-40B4-BE49-F238E27FC236}">
                <a16:creationId xmlns:a16="http://schemas.microsoft.com/office/drawing/2014/main" id="{0707FF76-BD5E-4DEF-AF07-DF926FF99E61}"/>
              </a:ext>
            </a:extLst>
          </p:cNvPr>
          <p:cNvSpPr txBox="1">
            <a:spLocks noChangeArrowheads="1"/>
          </p:cNvSpPr>
          <p:nvPr/>
        </p:nvSpPr>
        <p:spPr bwMode="auto">
          <a:xfrm>
            <a:off x="6067425" y="6454775"/>
            <a:ext cx="2011363" cy="7667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marL="342900" indent="-341313">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9pPr>
          </a:lstStyle>
          <a:p>
            <a:pPr algn="ctr">
              <a:lnSpc>
                <a:spcPct val="100000"/>
              </a:lnSpc>
              <a:spcBef>
                <a:spcPts val="500"/>
              </a:spcBef>
              <a:buClrTx/>
              <a:buSzPct val="75000"/>
              <a:buFontTx/>
              <a:buNone/>
            </a:pPr>
            <a:r>
              <a:rPr lang="en-US" altLang="en-US" sz="2000" b="1"/>
              <a:t>Learn </a:t>
            </a:r>
          </a:p>
          <a:p>
            <a:pPr algn="ctr">
              <a:lnSpc>
                <a:spcPct val="100000"/>
              </a:lnSpc>
              <a:spcBef>
                <a:spcPts val="500"/>
              </a:spcBef>
              <a:buClrTx/>
              <a:buSzPct val="75000"/>
              <a:buFontTx/>
              <a:buNone/>
            </a:pPr>
            <a:r>
              <a:rPr lang="en-US" altLang="en-US" sz="2000" b="1"/>
              <a:t>Classifier</a:t>
            </a:r>
          </a:p>
        </p:txBody>
      </p:sp>
      <p:sp>
        <p:nvSpPr>
          <p:cNvPr id="33802" name="AutoShape 10">
            <a:extLst>
              <a:ext uri="{FF2B5EF4-FFF2-40B4-BE49-F238E27FC236}">
                <a16:creationId xmlns:a16="http://schemas.microsoft.com/office/drawing/2014/main" id="{1C7DC600-713F-4790-B04D-992D360B59E8}"/>
              </a:ext>
            </a:extLst>
          </p:cNvPr>
          <p:cNvSpPr>
            <a:spLocks noChangeArrowheads="1"/>
          </p:cNvSpPr>
          <p:nvPr/>
        </p:nvSpPr>
        <p:spPr bwMode="auto">
          <a:xfrm>
            <a:off x="5842000" y="6788150"/>
            <a:ext cx="482600" cy="141288"/>
          </a:xfrm>
          <a:prstGeom prst="rightArrow">
            <a:avLst>
              <a:gd name="adj1" fmla="val 50000"/>
              <a:gd name="adj2" fmla="val 85393"/>
            </a:avLst>
          </a:prstGeom>
          <a:solidFill>
            <a:srgbClr val="CC0000">
              <a:alpha val="9999"/>
            </a:srgbClr>
          </a:solidFill>
          <a:ln w="12600" cap="flat">
            <a:solidFill>
              <a:srgbClr val="CC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3803" name="AutoShape 11">
            <a:extLst>
              <a:ext uri="{FF2B5EF4-FFF2-40B4-BE49-F238E27FC236}">
                <a16:creationId xmlns:a16="http://schemas.microsoft.com/office/drawing/2014/main" id="{07657841-E79A-4617-805E-C15F185DAC4B}"/>
              </a:ext>
            </a:extLst>
          </p:cNvPr>
          <p:cNvSpPr>
            <a:spLocks noChangeArrowheads="1"/>
          </p:cNvSpPr>
          <p:nvPr/>
        </p:nvSpPr>
        <p:spPr bwMode="auto">
          <a:xfrm>
            <a:off x="7854950" y="6753225"/>
            <a:ext cx="482600" cy="139700"/>
          </a:xfrm>
          <a:prstGeom prst="rightArrow">
            <a:avLst>
              <a:gd name="adj1" fmla="val 50000"/>
              <a:gd name="adj2" fmla="val 86364"/>
            </a:avLst>
          </a:prstGeom>
          <a:solidFill>
            <a:srgbClr val="CC0000">
              <a:alpha val="9999"/>
            </a:srgbClr>
          </a:solidFill>
          <a:ln w="12600" cap="flat">
            <a:solidFill>
              <a:srgbClr val="CC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3804" name="AutoShape 12">
            <a:extLst>
              <a:ext uri="{FF2B5EF4-FFF2-40B4-BE49-F238E27FC236}">
                <a16:creationId xmlns:a16="http://schemas.microsoft.com/office/drawing/2014/main" id="{0F5EE236-3973-4472-A0F9-D51DAED109CB}"/>
              </a:ext>
            </a:extLst>
          </p:cNvPr>
          <p:cNvSpPr>
            <a:spLocks noChangeArrowheads="1"/>
          </p:cNvSpPr>
          <p:nvPr/>
        </p:nvSpPr>
        <p:spPr bwMode="auto">
          <a:xfrm rot="5400000">
            <a:off x="8913813" y="6230938"/>
            <a:ext cx="311150" cy="152400"/>
          </a:xfrm>
          <a:prstGeom prst="rightArrow">
            <a:avLst>
              <a:gd name="adj1" fmla="val 50000"/>
              <a:gd name="adj2" fmla="val 51042"/>
            </a:avLst>
          </a:prstGeom>
          <a:solidFill>
            <a:srgbClr val="CC0000">
              <a:alpha val="9999"/>
            </a:srgbClr>
          </a:solidFill>
          <a:ln w="12600" cap="flat">
            <a:solidFill>
              <a:srgbClr val="CC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3805" name="Line 13">
            <a:extLst>
              <a:ext uri="{FF2B5EF4-FFF2-40B4-BE49-F238E27FC236}">
                <a16:creationId xmlns:a16="http://schemas.microsoft.com/office/drawing/2014/main" id="{8E316ACB-4DD5-48EC-BD56-D61ABDB2EC91}"/>
              </a:ext>
            </a:extLst>
          </p:cNvPr>
          <p:cNvSpPr>
            <a:spLocks noChangeShapeType="1"/>
          </p:cNvSpPr>
          <p:nvPr/>
        </p:nvSpPr>
        <p:spPr bwMode="auto">
          <a:xfrm>
            <a:off x="4518025" y="5922963"/>
            <a:ext cx="303213" cy="606425"/>
          </a:xfrm>
          <a:prstGeom prst="line">
            <a:avLst/>
          </a:prstGeom>
          <a:noFill/>
          <a:ln w="9360" cap="flat">
            <a:solidFill>
              <a:srgbClr val="00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3806" name="Line 14">
            <a:extLst>
              <a:ext uri="{FF2B5EF4-FFF2-40B4-BE49-F238E27FC236}">
                <a16:creationId xmlns:a16="http://schemas.microsoft.com/office/drawing/2014/main" id="{7A209000-4856-481F-84F2-76DD8CE1C654}"/>
              </a:ext>
            </a:extLst>
          </p:cNvPr>
          <p:cNvSpPr>
            <a:spLocks noChangeShapeType="1"/>
          </p:cNvSpPr>
          <p:nvPr/>
        </p:nvSpPr>
        <p:spPr bwMode="auto">
          <a:xfrm>
            <a:off x="8431213" y="4738688"/>
            <a:ext cx="303212" cy="606425"/>
          </a:xfrm>
          <a:prstGeom prst="line">
            <a:avLst/>
          </a:prstGeom>
          <a:noFill/>
          <a:ln w="9360" cap="flat">
            <a:solidFill>
              <a:srgbClr val="00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3807" name="Text Box 15">
            <a:extLst>
              <a:ext uri="{FF2B5EF4-FFF2-40B4-BE49-F238E27FC236}">
                <a16:creationId xmlns:a16="http://schemas.microsoft.com/office/drawing/2014/main" id="{85AACACB-5998-4994-95E6-B9F8E3702380}"/>
              </a:ext>
            </a:extLst>
          </p:cNvPr>
          <p:cNvSpPr txBox="1">
            <a:spLocks noChangeArrowheads="1"/>
          </p:cNvSpPr>
          <p:nvPr/>
        </p:nvSpPr>
        <p:spPr bwMode="auto">
          <a:xfrm>
            <a:off x="825500" y="1508125"/>
            <a:ext cx="8939212" cy="15859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DejaVu Sans" charset="0"/>
              </a:defRPr>
            </a:lvl1pPr>
            <a:lvl2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DejaVu Sans" charset="0"/>
              </a:defRPr>
            </a:lvl2pPr>
            <a:lvl3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DejaVu Sans" charset="0"/>
              </a:defRPr>
            </a:lvl3pPr>
            <a:lvl4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DejaVu Sans" charset="0"/>
              </a:defRPr>
            </a:lvl4pPr>
            <a:lvl5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DejaVu Sans" charset="0"/>
              </a:defRPr>
            </a:lvl9pPr>
          </a:lstStyle>
          <a:p>
            <a:pPr>
              <a:lnSpc>
                <a:spcPct val="113000"/>
              </a:lnSpc>
              <a:spcAft>
                <a:spcPts val="1413"/>
              </a:spcAft>
            </a:pPr>
            <a:r>
              <a:rPr lang="en-US" altLang="en-US" sz="2000" dirty="0">
                <a:solidFill>
                  <a:srgbClr val="333333"/>
                </a:solidFill>
                <a:latin typeface="Open Sans" pitchFamily="32" charset="0"/>
                <a:ea typeface="Microsoft YaHei" panose="020B0503020204020204" pitchFamily="34" charset="-122"/>
              </a:rPr>
              <a:t>Find a </a:t>
            </a:r>
            <a:r>
              <a:rPr lang="en-US" altLang="en-US" sz="2000" b="1" dirty="0">
                <a:solidFill>
                  <a:srgbClr val="333333"/>
                </a:solidFill>
                <a:latin typeface="Open Sans" pitchFamily="32" charset="0"/>
                <a:ea typeface="Microsoft YaHei" panose="020B0503020204020204" pitchFamily="34" charset="-122"/>
              </a:rPr>
              <a:t>model</a:t>
            </a:r>
            <a:r>
              <a:rPr lang="en-US" altLang="en-US" sz="2000" dirty="0">
                <a:solidFill>
                  <a:srgbClr val="333333"/>
                </a:solidFill>
                <a:latin typeface="Open Sans" pitchFamily="32" charset="0"/>
                <a:ea typeface="Microsoft YaHei" panose="020B0503020204020204" pitchFamily="34" charset="-122"/>
              </a:rPr>
              <a:t>  for the class attribute as a function of the values of other attributes/features.</a:t>
            </a:r>
          </a:p>
          <a:p>
            <a:pPr>
              <a:lnSpc>
                <a:spcPct val="113000"/>
              </a:lnSpc>
              <a:spcAft>
                <a:spcPts val="1413"/>
              </a:spcAft>
            </a:pPr>
            <a:r>
              <a:rPr lang="en-US" altLang="en-US" sz="2000" b="1" dirty="0">
                <a:solidFill>
                  <a:srgbClr val="333333"/>
                </a:solidFill>
                <a:latin typeface="Open Sans" pitchFamily="32" charset="0"/>
                <a:ea typeface="Microsoft YaHei" panose="020B0503020204020204" pitchFamily="34" charset="-122"/>
              </a:rPr>
              <a:t>Goal:</a:t>
            </a:r>
            <a:r>
              <a:rPr lang="en-US" altLang="en-US" sz="2000" dirty="0">
                <a:solidFill>
                  <a:srgbClr val="333333"/>
                </a:solidFill>
                <a:latin typeface="Open Sans" pitchFamily="32" charset="0"/>
                <a:ea typeface="Microsoft YaHei" panose="020B0503020204020204" pitchFamily="34" charset="-122"/>
              </a:rPr>
              <a:t> assign new records to a class as accurately as possible.</a:t>
            </a:r>
          </a:p>
        </p:txBody>
      </p:sp>
      <p:sp>
        <p:nvSpPr>
          <p:cNvPr id="33808" name="Rectangle 16">
            <a:extLst>
              <a:ext uri="{FF2B5EF4-FFF2-40B4-BE49-F238E27FC236}">
                <a16:creationId xmlns:a16="http://schemas.microsoft.com/office/drawing/2014/main" id="{EFA6B80D-97FE-4627-A69F-ECB6EC669CEF}"/>
              </a:ext>
            </a:extLst>
          </p:cNvPr>
          <p:cNvSpPr>
            <a:spLocks noChangeArrowheads="1"/>
          </p:cNvSpPr>
          <p:nvPr/>
        </p:nvSpPr>
        <p:spPr bwMode="auto">
          <a:xfrm>
            <a:off x="6392863" y="6438900"/>
            <a:ext cx="1416050" cy="822325"/>
          </a:xfrm>
          <a:prstGeom prst="rect">
            <a:avLst/>
          </a:prstGeom>
          <a:noFill/>
          <a:ln w="18360" cap="flat">
            <a:solidFill>
              <a:srgbClr val="0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3809" name="AutoShape 17">
            <a:extLst>
              <a:ext uri="{FF2B5EF4-FFF2-40B4-BE49-F238E27FC236}">
                <a16:creationId xmlns:a16="http://schemas.microsoft.com/office/drawing/2014/main" id="{7CC7BEEA-92E4-456E-969E-0BF01BE821B3}"/>
              </a:ext>
            </a:extLst>
          </p:cNvPr>
          <p:cNvSpPr>
            <a:spLocks noChangeArrowheads="1"/>
          </p:cNvSpPr>
          <p:nvPr/>
        </p:nvSpPr>
        <p:spPr bwMode="auto">
          <a:xfrm>
            <a:off x="8448675" y="6619875"/>
            <a:ext cx="1463675" cy="549275"/>
          </a:xfrm>
          <a:prstGeom prst="foldedCorner">
            <a:avLst>
              <a:gd name="adj" fmla="val 28194"/>
            </a:avLst>
          </a:prstGeom>
          <a:solidFill>
            <a:srgbClr val="FFFFFF"/>
          </a:solidFill>
          <a:ln w="18360"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9000" tIns="73558" rIns="99000" bIns="54000" anchor="ctr"/>
          <a:lstStyle>
            <a:lvl1pPr>
              <a:tabLst>
                <a:tab pos="457200" algn="l"/>
                <a:tab pos="914400" algn="l"/>
                <a:tab pos="1371600" algn="l"/>
              </a:tabLst>
              <a:defRPr>
                <a:solidFill>
                  <a:srgbClr val="000000"/>
                </a:solidFill>
                <a:latin typeface="Arial" panose="020B0604020202020204" pitchFamily="34" charset="0"/>
                <a:cs typeface="DejaVu Sans" charset="0"/>
              </a:defRPr>
            </a:lvl1pPr>
            <a:lvl2pPr>
              <a:tabLst>
                <a:tab pos="457200" algn="l"/>
                <a:tab pos="914400" algn="l"/>
                <a:tab pos="1371600" algn="l"/>
              </a:tabLst>
              <a:defRPr>
                <a:solidFill>
                  <a:srgbClr val="000000"/>
                </a:solidFill>
                <a:latin typeface="Arial" panose="020B0604020202020204" pitchFamily="34" charset="0"/>
                <a:cs typeface="DejaVu Sans" charset="0"/>
              </a:defRPr>
            </a:lvl2pPr>
            <a:lvl3pPr>
              <a:tabLst>
                <a:tab pos="457200" algn="l"/>
                <a:tab pos="914400" algn="l"/>
                <a:tab pos="1371600" algn="l"/>
              </a:tabLst>
              <a:defRPr>
                <a:solidFill>
                  <a:srgbClr val="000000"/>
                </a:solidFill>
                <a:latin typeface="Arial" panose="020B0604020202020204" pitchFamily="34" charset="0"/>
                <a:cs typeface="DejaVu Sans" charset="0"/>
              </a:defRPr>
            </a:lvl3pPr>
            <a:lvl4pPr>
              <a:tabLst>
                <a:tab pos="457200" algn="l"/>
                <a:tab pos="914400" algn="l"/>
                <a:tab pos="1371600" algn="l"/>
              </a:tabLst>
              <a:defRPr>
                <a:solidFill>
                  <a:srgbClr val="000000"/>
                </a:solidFill>
                <a:latin typeface="Arial" panose="020B0604020202020204" pitchFamily="34" charset="0"/>
                <a:cs typeface="DejaVu Sans" charset="0"/>
              </a:defRPr>
            </a:lvl4pPr>
            <a:lvl5pPr>
              <a:tabLst>
                <a:tab pos="457200" algn="l"/>
                <a:tab pos="914400" algn="l"/>
                <a:tab pos="13716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9pPr>
          </a:lstStyle>
          <a:p>
            <a:pPr algn="ctr"/>
            <a:r>
              <a:rPr lang="en-US" altLang="en-US" sz="2200" b="1"/>
              <a:t>Model</a:t>
            </a:r>
          </a:p>
        </p:txBody>
      </p:sp>
    </p:spTree>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4817" name="Rectangle 1">
            <a:extLst>
              <a:ext uri="{FF2B5EF4-FFF2-40B4-BE49-F238E27FC236}">
                <a16:creationId xmlns:a16="http://schemas.microsoft.com/office/drawing/2014/main" id="{6EBC37C4-7E55-442C-B723-744398285DCE}"/>
              </a:ext>
            </a:extLst>
          </p:cNvPr>
          <p:cNvSpPr>
            <a:spLocks noGrp="1" noChangeArrowheads="1"/>
          </p:cNvSpPr>
          <p:nvPr>
            <p:ph type="title"/>
          </p:nvPr>
        </p:nvSpPr>
        <p:spPr>
          <a:xfrm>
            <a:off x="397712" y="4136821"/>
            <a:ext cx="2720981" cy="2703633"/>
          </a:xfrm>
        </p:spPr>
        <p:txBody>
          <a:bodyPr anchor="ctr">
            <a:normAutofit/>
          </a:bodyPr>
          <a:lstStyle/>
          <a:p>
            <a:r>
              <a:rPr lang="en-US" altLang="en-US" sz="3500"/>
              <a:t>Classification: Direct Marketing</a:t>
            </a:r>
          </a:p>
        </p:txBody>
      </p:sp>
      <p:pic>
        <p:nvPicPr>
          <p:cNvPr id="34821" name="Picture 5" descr="How Combining Digital and Direct Mail Can Boost Sales And Marketing Success  - Salesforce Canada Blog">
            <a:extLst>
              <a:ext uri="{FF2B5EF4-FFF2-40B4-BE49-F238E27FC236}">
                <a16:creationId xmlns:a16="http://schemas.microsoft.com/office/drawing/2014/main" id="{CE42879B-222A-4812-9577-1CBCAAD6EF2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838" r="2" b="5507"/>
          <a:stretch/>
        </p:blipFill>
        <p:spPr bwMode="auto">
          <a:xfrm>
            <a:off x="20" y="10"/>
            <a:ext cx="10080605" cy="4090253"/>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a:noFill/>
          <a:extLst>
            <a:ext uri="{909E8E84-426E-40DD-AFC4-6F175D3DCCD1}">
              <a14:hiddenFill xmlns:a14="http://schemas.microsoft.com/office/drawing/2010/main">
                <a:solidFill>
                  <a:srgbClr val="FFFFFF"/>
                </a:solidFill>
              </a14:hiddenFill>
            </a:ext>
          </a:extLst>
        </p:spPr>
      </p:pic>
      <p:sp>
        <p:nvSpPr>
          <p:cNvPr id="34818" name="Rectangle 2">
            <a:extLst>
              <a:ext uri="{FF2B5EF4-FFF2-40B4-BE49-F238E27FC236}">
                <a16:creationId xmlns:a16="http://schemas.microsoft.com/office/drawing/2014/main" id="{E8CBB683-D8E1-4ADD-BA7C-90D0660E3C75}"/>
              </a:ext>
            </a:extLst>
          </p:cNvPr>
          <p:cNvSpPr>
            <a:spLocks noGrp="1" noChangeArrowheads="1"/>
          </p:cNvSpPr>
          <p:nvPr>
            <p:ph idx="1"/>
          </p:nvPr>
        </p:nvSpPr>
        <p:spPr>
          <a:xfrm>
            <a:off x="3492485" y="4136822"/>
            <a:ext cx="6189111" cy="2703633"/>
          </a:xfrm>
        </p:spPr>
        <p:txBody>
          <a:bodyPr anchor="ctr">
            <a:normAutofit/>
          </a:bodyPr>
          <a:lstStyle/>
          <a:p>
            <a:r>
              <a:rPr lang="en-US" altLang="en-US" sz="1400"/>
              <a:t>Goal: Reduce cost of mailing by targeting a set of consumers likely to buy a new product.</a:t>
            </a:r>
          </a:p>
          <a:p>
            <a:r>
              <a:rPr lang="en-US" altLang="en-US" sz="1400"/>
              <a:t>Approach:</a:t>
            </a:r>
          </a:p>
          <a:p>
            <a:pPr lvl="1"/>
            <a:r>
              <a:rPr lang="en-US" altLang="en-US" sz="1400"/>
              <a:t>Use the data for a similar product introduced before or from a focus group. We have customer information (e.g., demographics, lifestyle, previous purchases) and know which customers decided to buy and which decided otherwise. This buy/don’t buy decision forms the class attribute.</a:t>
            </a:r>
          </a:p>
          <a:p>
            <a:pPr lvl="1"/>
            <a:r>
              <a:rPr lang="en-US" altLang="en-US" sz="1400"/>
              <a:t>Use this information as input attributes to learn a classifier model.</a:t>
            </a:r>
          </a:p>
          <a:p>
            <a:pPr lvl="1"/>
            <a:r>
              <a:rPr lang="en-US" altLang="en-US" sz="1400"/>
              <a:t>Apply the model to new customers to predict if they will buy the product.</a:t>
            </a:r>
          </a:p>
        </p:txBody>
      </p:sp>
    </p:spTree>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841" name="Rectangle 1">
            <a:extLst>
              <a:ext uri="{FF2B5EF4-FFF2-40B4-BE49-F238E27FC236}">
                <a16:creationId xmlns:a16="http://schemas.microsoft.com/office/drawing/2014/main" id="{28D1C3B8-45E1-4A01-A925-2A78262FB3EE}"/>
              </a:ext>
            </a:extLst>
          </p:cNvPr>
          <p:cNvSpPr>
            <a:spLocks noGrp="1" noChangeArrowheads="1"/>
          </p:cNvSpPr>
          <p:nvPr>
            <p:ph type="title"/>
          </p:nvPr>
        </p:nvSpPr>
        <p:spPr>
          <a:xfrm>
            <a:off x="397712" y="4136821"/>
            <a:ext cx="2720981" cy="2703633"/>
          </a:xfrm>
        </p:spPr>
        <p:txBody>
          <a:bodyPr anchor="ctr">
            <a:normAutofit/>
          </a:bodyPr>
          <a:lstStyle/>
          <a:p>
            <a:r>
              <a:rPr lang="en-US" altLang="en-US" sz="3200"/>
              <a:t>Classification: Customer Attrition/Churn</a:t>
            </a:r>
          </a:p>
        </p:txBody>
      </p:sp>
      <p:pic>
        <p:nvPicPr>
          <p:cNvPr id="35845" name="Picture 5" descr="6 Ways CRMs Stop Customer Churn - TechnologyAdvice">
            <a:extLst>
              <a:ext uri="{FF2B5EF4-FFF2-40B4-BE49-F238E27FC236}">
                <a16:creationId xmlns:a16="http://schemas.microsoft.com/office/drawing/2014/main" id="{E85A098F-9878-475B-86FE-701B2594338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7175" r="-6" b="21813"/>
          <a:stretch/>
        </p:blipFill>
        <p:spPr bwMode="auto">
          <a:xfrm>
            <a:off x="20" y="10"/>
            <a:ext cx="10080605" cy="4090253"/>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a:noFill/>
          <a:extLst>
            <a:ext uri="{909E8E84-426E-40DD-AFC4-6F175D3DCCD1}">
              <a14:hiddenFill xmlns:a14="http://schemas.microsoft.com/office/drawing/2010/main">
                <a:solidFill>
                  <a:srgbClr val="FFFFFF"/>
                </a:solidFill>
              </a14:hiddenFill>
            </a:ext>
          </a:extLst>
        </p:spPr>
      </p:pic>
      <p:sp>
        <p:nvSpPr>
          <p:cNvPr id="35842" name="Rectangle 2">
            <a:extLst>
              <a:ext uri="{FF2B5EF4-FFF2-40B4-BE49-F238E27FC236}">
                <a16:creationId xmlns:a16="http://schemas.microsoft.com/office/drawing/2014/main" id="{FDF3F7A1-C213-4196-8E4F-E147D5AE78A4}"/>
              </a:ext>
            </a:extLst>
          </p:cNvPr>
          <p:cNvSpPr>
            <a:spLocks noGrp="1" noChangeArrowheads="1"/>
          </p:cNvSpPr>
          <p:nvPr>
            <p:ph idx="1"/>
          </p:nvPr>
        </p:nvSpPr>
        <p:spPr>
          <a:xfrm>
            <a:off x="3492485" y="4136822"/>
            <a:ext cx="6189111" cy="2703633"/>
          </a:xfrm>
        </p:spPr>
        <p:txBody>
          <a:bodyPr anchor="ctr">
            <a:normAutofit/>
          </a:bodyPr>
          <a:lstStyle/>
          <a:p>
            <a:r>
              <a:rPr lang="en-US" altLang="en-US" sz="1600"/>
              <a:t>Goal: To predict whether a customer is likely to be lost to a competitor.</a:t>
            </a:r>
          </a:p>
          <a:p>
            <a:r>
              <a:rPr lang="en-US" altLang="en-US" sz="1600"/>
              <a:t>Approach:</a:t>
            </a:r>
          </a:p>
          <a:p>
            <a:pPr lvl="1"/>
            <a:r>
              <a:rPr lang="en-US" altLang="en-US" sz="1600"/>
              <a:t>Use detailed record of transactions with each of the past and present customers, to find attributes (frequency, recency, complaints, demographics, etc.). </a:t>
            </a:r>
          </a:p>
          <a:p>
            <a:pPr lvl="1"/>
            <a:r>
              <a:rPr lang="en-US" altLang="en-US" sz="1600"/>
              <a:t>Label the customers as loyal or disloyal.</a:t>
            </a:r>
          </a:p>
          <a:p>
            <a:pPr lvl="1"/>
            <a:r>
              <a:rPr lang="en-US" altLang="en-US" sz="1600"/>
              <a:t>Find a model for disloyalty.</a:t>
            </a:r>
          </a:p>
          <a:p>
            <a:pPr lvl="1"/>
            <a:r>
              <a:rPr lang="en-US" altLang="en-US" sz="1600"/>
              <a:t>Rank each customer on a loyal/disloyal scale (e.g., churn probability).</a:t>
            </a:r>
          </a:p>
        </p:txBody>
      </p:sp>
    </p:spTree>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6868" name="Picture 4">
            <a:extLst>
              <a:ext uri="{FF2B5EF4-FFF2-40B4-BE49-F238E27FC236}">
                <a16:creationId xmlns:a16="http://schemas.microsoft.com/office/drawing/2014/main" id="{355BB26C-33F3-4863-B7B1-F6DA9B5E117D}"/>
              </a:ext>
            </a:extLst>
          </p:cNvPr>
          <p:cNvPicPr>
            <a:picLocks noChangeAspect="1" noChangeArrowheads="1"/>
          </p:cNvPicPr>
          <p:nvPr/>
        </p:nvPicPr>
        <p:blipFill rotWithShape="1">
          <a:blip r:embed="rId3">
            <a:alphaModFix/>
            <a:extLst>
              <a:ext uri="{28A0092B-C50C-407E-A947-70E740481C1C}">
                <a14:useLocalDpi xmlns:a14="http://schemas.microsoft.com/office/drawing/2010/main" val="0"/>
              </a:ext>
            </a:extLst>
          </a:blip>
          <a:srcRect l="14172" r="36175" b="2"/>
          <a:stretch/>
        </p:blipFill>
        <p:spPr bwMode="auto">
          <a:xfrm>
            <a:off x="4793541" y="10"/>
            <a:ext cx="5286831" cy="7559665"/>
          </a:xfrm>
          <a:prstGeom prst="rect">
            <a:avLst/>
          </a:prstGeom>
          <a:noFill/>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3" name="Picture 72">
            <a:extLst>
              <a:ext uri="{FF2B5EF4-FFF2-40B4-BE49-F238E27FC236}">
                <a16:creationId xmlns:a16="http://schemas.microsoft.com/office/drawing/2014/main" id="{54DDEBDD-D8BD-41A6-8A0D-B00E3768B0F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flipH="1" flipV="1">
            <a:off x="0" y="0"/>
            <a:ext cx="10080625" cy="7559675"/>
          </a:xfrm>
          <a:prstGeom prst="rect">
            <a:avLst/>
          </a:prstGeom>
        </p:spPr>
      </p:pic>
      <p:sp>
        <p:nvSpPr>
          <p:cNvPr id="36865" name="Rectangle 1">
            <a:extLst>
              <a:ext uri="{FF2B5EF4-FFF2-40B4-BE49-F238E27FC236}">
                <a16:creationId xmlns:a16="http://schemas.microsoft.com/office/drawing/2014/main" id="{AEB6DCB3-B58E-48E9-9AC0-1F615D1CDCC3}"/>
              </a:ext>
            </a:extLst>
          </p:cNvPr>
          <p:cNvSpPr>
            <a:spLocks noGrp="1" noChangeArrowheads="1"/>
          </p:cNvSpPr>
          <p:nvPr>
            <p:ph type="title"/>
          </p:nvPr>
        </p:nvSpPr>
        <p:spPr>
          <a:xfrm>
            <a:off x="665590" y="880137"/>
            <a:ext cx="3971757" cy="1445867"/>
          </a:xfrm>
        </p:spPr>
        <p:txBody>
          <a:bodyPr>
            <a:normAutofit/>
          </a:bodyPr>
          <a:lstStyle/>
          <a:p>
            <a:r>
              <a:rPr lang="en-US" altLang="en-US">
                <a:solidFill>
                  <a:srgbClr val="000000"/>
                </a:solidFill>
              </a:rPr>
              <a:t>Classification: Sky Survey Cataloging</a:t>
            </a:r>
          </a:p>
        </p:txBody>
      </p:sp>
      <p:sp>
        <p:nvSpPr>
          <p:cNvPr id="36866" name="Rectangle 2">
            <a:extLst>
              <a:ext uri="{FF2B5EF4-FFF2-40B4-BE49-F238E27FC236}">
                <a16:creationId xmlns:a16="http://schemas.microsoft.com/office/drawing/2014/main" id="{F6434F4B-1874-42B8-8D0F-4838A600A740}"/>
              </a:ext>
            </a:extLst>
          </p:cNvPr>
          <p:cNvSpPr>
            <a:spLocks noGrp="1" noChangeArrowheads="1"/>
          </p:cNvSpPr>
          <p:nvPr>
            <p:ph idx="1"/>
          </p:nvPr>
        </p:nvSpPr>
        <p:spPr>
          <a:xfrm>
            <a:off x="665589" y="2504616"/>
            <a:ext cx="3891693" cy="4176484"/>
          </a:xfrm>
        </p:spPr>
        <p:txBody>
          <a:bodyPr anchor="ctr">
            <a:normAutofit/>
          </a:bodyPr>
          <a:lstStyle/>
          <a:p>
            <a:r>
              <a:rPr lang="en-US" altLang="en-US" sz="1900">
                <a:solidFill>
                  <a:srgbClr val="000000"/>
                </a:solidFill>
              </a:rPr>
              <a:t>Goal: To predict class (star or galaxy) of sky objects, especially visually faint ones, based on the telescopic survey images (from Palomar Observatory).</a:t>
            </a:r>
          </a:p>
          <a:p>
            <a:r>
              <a:rPr lang="en-US" altLang="en-US" sz="1900">
                <a:solidFill>
                  <a:srgbClr val="000000"/>
                </a:solidFill>
              </a:rPr>
              <a:t>Approach:</a:t>
            </a:r>
          </a:p>
          <a:p>
            <a:pPr lvl="1"/>
            <a:r>
              <a:rPr lang="en-US" altLang="en-US" sz="1900">
                <a:solidFill>
                  <a:srgbClr val="000000"/>
                </a:solidFill>
              </a:rPr>
              <a:t>Segment the image to identify </a:t>
            </a:r>
            <a:br>
              <a:rPr lang="en-US" altLang="en-US" sz="1900">
                <a:solidFill>
                  <a:srgbClr val="000000"/>
                </a:solidFill>
              </a:rPr>
            </a:br>
            <a:r>
              <a:rPr lang="en-US" altLang="en-US" sz="1900">
                <a:solidFill>
                  <a:srgbClr val="000000"/>
                </a:solidFill>
              </a:rPr>
              <a:t>objects.</a:t>
            </a:r>
          </a:p>
          <a:p>
            <a:pPr lvl="1"/>
            <a:r>
              <a:rPr lang="en-US" altLang="en-US" sz="1900">
                <a:solidFill>
                  <a:srgbClr val="000000"/>
                </a:solidFill>
              </a:rPr>
              <a:t>Derive features per object (40).</a:t>
            </a:r>
          </a:p>
          <a:p>
            <a:pPr lvl="1"/>
            <a:r>
              <a:rPr lang="en-US" altLang="en-US" sz="1900">
                <a:solidFill>
                  <a:srgbClr val="000000"/>
                </a:solidFill>
              </a:rPr>
              <a:t>Use known objects to model </a:t>
            </a:r>
            <a:br>
              <a:rPr lang="en-US" altLang="en-US" sz="1900">
                <a:solidFill>
                  <a:srgbClr val="000000"/>
                </a:solidFill>
              </a:rPr>
            </a:br>
            <a:r>
              <a:rPr lang="en-US" altLang="en-US" sz="1900">
                <a:solidFill>
                  <a:srgbClr val="000000"/>
                </a:solidFill>
              </a:rPr>
              <a:t>the class based on these </a:t>
            </a:r>
            <a:br>
              <a:rPr lang="en-US" altLang="en-US" sz="1900">
                <a:solidFill>
                  <a:srgbClr val="000000"/>
                </a:solidFill>
              </a:rPr>
            </a:br>
            <a:r>
              <a:rPr lang="en-US" altLang="en-US" sz="1900">
                <a:solidFill>
                  <a:srgbClr val="000000"/>
                </a:solidFill>
              </a:rPr>
              <a:t>features.</a:t>
            </a:r>
          </a:p>
          <a:p>
            <a:r>
              <a:rPr lang="en-US" altLang="en-US" sz="1900">
                <a:solidFill>
                  <a:srgbClr val="000000"/>
                </a:solidFill>
              </a:rPr>
              <a:t>Result: Found 16 new high </a:t>
            </a:r>
            <a:br>
              <a:rPr lang="en-US" altLang="en-US" sz="1900">
                <a:solidFill>
                  <a:srgbClr val="000000"/>
                </a:solidFill>
              </a:rPr>
            </a:br>
            <a:r>
              <a:rPr lang="en-US" altLang="en-US" sz="1900">
                <a:solidFill>
                  <a:srgbClr val="000000"/>
                </a:solidFill>
              </a:rPr>
              <a:t>red-shift quasars.</a:t>
            </a:r>
          </a:p>
        </p:txBody>
      </p:sp>
      <p:sp>
        <p:nvSpPr>
          <p:cNvPr id="36867" name="Text Box 3">
            <a:extLst>
              <a:ext uri="{FF2B5EF4-FFF2-40B4-BE49-F238E27FC236}">
                <a16:creationId xmlns:a16="http://schemas.microsoft.com/office/drawing/2014/main" id="{AB705B24-4258-4983-AB36-ECD4F9100B0E}"/>
              </a:ext>
            </a:extLst>
          </p:cNvPr>
          <p:cNvSpPr txBox="1">
            <a:spLocks noChangeArrowheads="1"/>
          </p:cNvSpPr>
          <p:nvPr/>
        </p:nvSpPr>
        <p:spPr bwMode="auto">
          <a:xfrm>
            <a:off x="392112" y="6980797"/>
            <a:ext cx="5173061" cy="2791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9pPr>
          </a:lstStyle>
          <a:p>
            <a:pPr>
              <a:spcAft>
                <a:spcPts val="600"/>
              </a:spcAft>
              <a:buClrTx/>
              <a:buFontTx/>
              <a:buNone/>
            </a:pPr>
            <a:r>
              <a:rPr lang="en-US" altLang="en-US" sz="1200" dirty="0">
                <a:latin typeface="Times New Roman" panose="02020603050405020304" pitchFamily="18" charset="0"/>
              </a:rPr>
              <a:t>From [Fayyad, et.al.] Advances in Knowledge Discovery and Data Mining, 1996</a:t>
            </a:r>
          </a:p>
        </p:txBody>
      </p:sp>
    </p:spTree>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1">
            <a:extLst>
              <a:ext uri="{FF2B5EF4-FFF2-40B4-BE49-F238E27FC236}">
                <a16:creationId xmlns:a16="http://schemas.microsoft.com/office/drawing/2014/main" id="{CDD5BFB3-D2A0-4262-A9ED-F5D5F1B06C5D}"/>
              </a:ext>
            </a:extLst>
          </p:cNvPr>
          <p:cNvSpPr>
            <a:spLocks noGrp="1" noChangeArrowheads="1"/>
          </p:cNvSpPr>
          <p:nvPr>
            <p:ph type="title"/>
          </p:nvPr>
        </p:nvSpPr>
        <p:spPr/>
        <p:txBody>
          <a:bodyPr/>
          <a:lstStyle/>
          <a:p>
            <a:r>
              <a:rPr lang="en-US" altLang="en-US"/>
              <a:t>What is Data Mining?</a:t>
            </a:r>
          </a:p>
        </p:txBody>
      </p:sp>
      <p:sp>
        <p:nvSpPr>
          <p:cNvPr id="10242" name="Rectangle 2">
            <a:extLst>
              <a:ext uri="{FF2B5EF4-FFF2-40B4-BE49-F238E27FC236}">
                <a16:creationId xmlns:a16="http://schemas.microsoft.com/office/drawing/2014/main" id="{5C9F70D1-9841-404C-AD7C-6395FA4ACF5B}"/>
              </a:ext>
            </a:extLst>
          </p:cNvPr>
          <p:cNvSpPr>
            <a:spLocks noGrp="1" noChangeArrowheads="1"/>
          </p:cNvSpPr>
          <p:nvPr>
            <p:ph idx="1"/>
          </p:nvPr>
        </p:nvSpPr>
        <p:spPr/>
        <p:txBody>
          <a:bodyPr/>
          <a:lstStyle/>
          <a:p>
            <a:pPr marL="0" indent="0">
              <a:buNone/>
            </a:pPr>
            <a:r>
              <a:rPr lang="en-US" altLang="en-US" dirty="0"/>
              <a:t>One of many definitions:</a:t>
            </a:r>
          </a:p>
          <a:p>
            <a:pPr marL="0" indent="0">
              <a:buNone/>
            </a:pPr>
            <a:endParaRPr lang="en-US" altLang="en-US" dirty="0"/>
          </a:p>
          <a:p>
            <a:pPr marL="378013" lvl="1" indent="0">
              <a:buNone/>
            </a:pPr>
            <a:r>
              <a:rPr lang="en-US" altLang="en-US" sz="3200" i="1" dirty="0"/>
              <a:t>"Data mining is the science </a:t>
            </a:r>
            <a:r>
              <a:rPr lang="en-US" altLang="en-US" sz="3200" b="1" i="1" dirty="0"/>
              <a:t>of extracting useful knowledge </a:t>
            </a:r>
            <a:r>
              <a:rPr lang="en-US" altLang="en-US" sz="3200" i="1" dirty="0"/>
              <a:t>from huge data repositories."</a:t>
            </a:r>
          </a:p>
          <a:p>
            <a:pPr marL="0" indent="0">
              <a:buNone/>
            </a:pPr>
            <a:endParaRPr lang="en-US" altLang="en-US" dirty="0"/>
          </a:p>
          <a:p>
            <a:pPr marL="0" indent="0" algn="r">
              <a:buNone/>
            </a:pPr>
            <a:r>
              <a:rPr lang="en-US" altLang="en-US" dirty="0"/>
              <a:t>ACM SIGKDD, Data Mining Curriculum: A Proposal</a:t>
            </a:r>
          </a:p>
          <a:p>
            <a:endParaRPr lang="en-US" altLang="en-US" dirty="0"/>
          </a:p>
        </p:txBody>
      </p:sp>
      <p:sp>
        <p:nvSpPr>
          <p:cNvPr id="10243" name="Text Box 3">
            <a:extLst>
              <a:ext uri="{FF2B5EF4-FFF2-40B4-BE49-F238E27FC236}">
                <a16:creationId xmlns:a16="http://schemas.microsoft.com/office/drawing/2014/main" id="{F086D944-A265-4C9D-8E8B-11DC78A02AD7}"/>
              </a:ext>
            </a:extLst>
          </p:cNvPr>
          <p:cNvSpPr txBox="1">
            <a:spLocks noChangeArrowheads="1"/>
          </p:cNvSpPr>
          <p:nvPr/>
        </p:nvSpPr>
        <p:spPr bwMode="auto">
          <a:xfrm>
            <a:off x="6523038" y="7081838"/>
            <a:ext cx="3260725" cy="325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tabLst>
                <a:tab pos="457200" algn="l"/>
                <a:tab pos="914400" algn="l"/>
                <a:tab pos="1371600" algn="l"/>
                <a:tab pos="1828800" algn="l"/>
                <a:tab pos="2286000" algn="l"/>
                <a:tab pos="2743200" algn="l"/>
                <a:tab pos="3200400" algn="l"/>
              </a:tabLst>
              <a:defRPr>
                <a:solidFill>
                  <a:srgbClr val="000000"/>
                </a:solidFill>
                <a:latin typeface="Arial" panose="020B0604020202020204" pitchFamily="34" charset="0"/>
                <a:cs typeface="DejaVu Sans" charset="0"/>
              </a:defRPr>
            </a:lvl1pPr>
            <a:lvl2pPr>
              <a:tabLst>
                <a:tab pos="457200" algn="l"/>
                <a:tab pos="914400" algn="l"/>
                <a:tab pos="1371600" algn="l"/>
                <a:tab pos="1828800" algn="l"/>
                <a:tab pos="2286000" algn="l"/>
                <a:tab pos="2743200" algn="l"/>
                <a:tab pos="3200400" algn="l"/>
              </a:tabLst>
              <a:defRPr>
                <a:solidFill>
                  <a:srgbClr val="000000"/>
                </a:solidFill>
                <a:latin typeface="Arial" panose="020B0604020202020204" pitchFamily="34" charset="0"/>
                <a:cs typeface="DejaVu Sans" charset="0"/>
              </a:defRPr>
            </a:lvl2pPr>
            <a:lvl3pPr>
              <a:tabLst>
                <a:tab pos="457200" algn="l"/>
                <a:tab pos="914400" algn="l"/>
                <a:tab pos="1371600" algn="l"/>
                <a:tab pos="1828800" algn="l"/>
                <a:tab pos="2286000" algn="l"/>
                <a:tab pos="2743200" algn="l"/>
                <a:tab pos="3200400" algn="l"/>
              </a:tabLst>
              <a:defRPr>
                <a:solidFill>
                  <a:srgbClr val="000000"/>
                </a:solidFill>
                <a:latin typeface="Arial" panose="020B0604020202020204" pitchFamily="34" charset="0"/>
                <a:cs typeface="DejaVu Sans" charset="0"/>
              </a:defRPr>
            </a:lvl3pPr>
            <a:lvl4pPr>
              <a:tabLst>
                <a:tab pos="457200" algn="l"/>
                <a:tab pos="914400" algn="l"/>
                <a:tab pos="1371600" algn="l"/>
                <a:tab pos="1828800" algn="l"/>
                <a:tab pos="2286000" algn="l"/>
                <a:tab pos="2743200" algn="l"/>
                <a:tab pos="3200400" algn="l"/>
              </a:tabLst>
              <a:defRPr>
                <a:solidFill>
                  <a:srgbClr val="000000"/>
                </a:solidFill>
                <a:latin typeface="Arial" panose="020B0604020202020204" pitchFamily="34" charset="0"/>
                <a:cs typeface="DejaVu Sans" charset="0"/>
              </a:defRPr>
            </a:lvl4pPr>
            <a:lvl5pPr>
              <a:tabLst>
                <a:tab pos="457200" algn="l"/>
                <a:tab pos="914400" algn="l"/>
                <a:tab pos="1371600" algn="l"/>
                <a:tab pos="1828800" algn="l"/>
                <a:tab pos="2286000" algn="l"/>
                <a:tab pos="2743200" algn="l"/>
                <a:tab pos="32004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a:solidFill>
                  <a:srgbClr val="000000"/>
                </a:solidFill>
                <a:latin typeface="Arial" panose="020B0604020202020204" pitchFamily="34" charset="0"/>
                <a:cs typeface="DejaVu Sans" charset="0"/>
              </a:defRPr>
            </a:lvl9pPr>
          </a:lstStyle>
          <a:p>
            <a:pPr algn="r">
              <a:lnSpc>
                <a:spcPct val="113000"/>
              </a:lnSpc>
              <a:spcAft>
                <a:spcPts val="1413"/>
              </a:spcAft>
            </a:pPr>
            <a:r>
              <a:rPr lang="en-US" altLang="en-US" sz="1600">
                <a:solidFill>
                  <a:srgbClr val="333333"/>
                </a:solidFill>
                <a:latin typeface="Open Sans" pitchFamily="32" charset="0"/>
                <a:ea typeface="Microsoft YaHei" panose="020B0503020204020204" pitchFamily="34" charset="-122"/>
              </a:rPr>
              <a:t>http://www.kdd.org/curriculum</a:t>
            </a:r>
          </a:p>
        </p:txBody>
      </p:sp>
    </p:spTree>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89" name="Picture 1">
            <a:extLst>
              <a:ext uri="{FF2B5EF4-FFF2-40B4-BE49-F238E27FC236}">
                <a16:creationId xmlns:a16="http://schemas.microsoft.com/office/drawing/2014/main" id="{C3C64C1D-A43B-4590-97FD-3871F1B3C8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b="10040"/>
          <a:stretch>
            <a:fillRect/>
          </a:stretch>
        </p:blipFill>
        <p:spPr bwMode="auto">
          <a:xfrm>
            <a:off x="1189038" y="1670050"/>
            <a:ext cx="8642350" cy="5553075"/>
          </a:xfrm>
          <a:prstGeom prst="rect">
            <a:avLst/>
          </a:prstGeom>
          <a:noFill/>
          <a:ln>
            <a:noFill/>
          </a:ln>
          <a:effectLst/>
          <a:extLst>
            <a:ext uri="{909E8E84-426E-40DD-AFC4-6F175D3DCCD1}">
              <a14:hiddenFill xmlns:a14="http://schemas.microsoft.com/office/drawing/2010/main">
                <a:blipFill dpi="0" rotWithShape="0">
                  <a:blip/>
                  <a:srcRect b="10040"/>
                  <a:stretch>
                    <a:fillRect/>
                  </a:stretch>
                </a:blip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7890" name="Rectangle 2">
            <a:extLst>
              <a:ext uri="{FF2B5EF4-FFF2-40B4-BE49-F238E27FC236}">
                <a16:creationId xmlns:a16="http://schemas.microsoft.com/office/drawing/2014/main" id="{1EAAD5EE-482A-4F89-9566-16C520C0024D}"/>
              </a:ext>
            </a:extLst>
          </p:cNvPr>
          <p:cNvSpPr>
            <a:spLocks noGrp="1" noChangeArrowheads="1"/>
          </p:cNvSpPr>
          <p:nvPr>
            <p:ph type="title"/>
          </p:nvPr>
        </p:nvSpPr>
        <p:spPr/>
        <p:txBody>
          <a:bodyPr/>
          <a:lstStyle/>
          <a:p>
            <a:r>
              <a:rPr lang="en-US" altLang="en-US"/>
              <a:t>Data Mining Tasks</a:t>
            </a:r>
          </a:p>
        </p:txBody>
      </p:sp>
      <p:sp>
        <p:nvSpPr>
          <p:cNvPr id="37891" name="Text Box 3">
            <a:extLst>
              <a:ext uri="{FF2B5EF4-FFF2-40B4-BE49-F238E27FC236}">
                <a16:creationId xmlns:a16="http://schemas.microsoft.com/office/drawing/2014/main" id="{C09C64DD-C455-408C-948C-B5BB45EEF82B}"/>
              </a:ext>
            </a:extLst>
          </p:cNvPr>
          <p:cNvSpPr txBox="1">
            <a:spLocks noChangeArrowheads="1"/>
          </p:cNvSpPr>
          <p:nvPr/>
        </p:nvSpPr>
        <p:spPr bwMode="auto">
          <a:xfrm>
            <a:off x="7608888" y="3948113"/>
            <a:ext cx="1554162" cy="3540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59224" rIns="90000" bIns="45000"/>
          <a:lstStyle>
            <a:lvl1pPr>
              <a:tabLst>
                <a:tab pos="457200" algn="l"/>
                <a:tab pos="914400" algn="l"/>
                <a:tab pos="1371600" algn="l"/>
              </a:tabLst>
              <a:defRPr>
                <a:solidFill>
                  <a:srgbClr val="000000"/>
                </a:solidFill>
                <a:latin typeface="Arial" panose="020B0604020202020204" pitchFamily="34" charset="0"/>
                <a:cs typeface="DejaVu Sans" charset="0"/>
              </a:defRPr>
            </a:lvl1pPr>
            <a:lvl2pPr>
              <a:tabLst>
                <a:tab pos="457200" algn="l"/>
                <a:tab pos="914400" algn="l"/>
                <a:tab pos="1371600" algn="l"/>
              </a:tabLst>
              <a:defRPr>
                <a:solidFill>
                  <a:srgbClr val="000000"/>
                </a:solidFill>
                <a:latin typeface="Arial" panose="020B0604020202020204" pitchFamily="34" charset="0"/>
                <a:cs typeface="DejaVu Sans" charset="0"/>
              </a:defRPr>
            </a:lvl2pPr>
            <a:lvl3pPr>
              <a:tabLst>
                <a:tab pos="457200" algn="l"/>
                <a:tab pos="914400" algn="l"/>
                <a:tab pos="1371600" algn="l"/>
              </a:tabLst>
              <a:defRPr>
                <a:solidFill>
                  <a:srgbClr val="000000"/>
                </a:solidFill>
                <a:latin typeface="Arial" panose="020B0604020202020204" pitchFamily="34" charset="0"/>
                <a:cs typeface="DejaVu Sans" charset="0"/>
              </a:defRPr>
            </a:lvl3pPr>
            <a:lvl4pPr>
              <a:tabLst>
                <a:tab pos="457200" algn="l"/>
                <a:tab pos="914400" algn="l"/>
                <a:tab pos="1371600" algn="l"/>
              </a:tabLst>
              <a:defRPr>
                <a:solidFill>
                  <a:srgbClr val="000000"/>
                </a:solidFill>
                <a:latin typeface="Arial" panose="020B0604020202020204" pitchFamily="34" charset="0"/>
                <a:cs typeface="DejaVu Sans" charset="0"/>
              </a:defRPr>
            </a:lvl4pPr>
            <a:lvl5pPr>
              <a:tabLst>
                <a:tab pos="457200" algn="l"/>
                <a:tab pos="914400" algn="l"/>
                <a:tab pos="13716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9pPr>
          </a:lstStyle>
          <a:p>
            <a:r>
              <a:rPr lang="en-US" altLang="en-US" sz="1600"/>
              <a:t>Classification</a:t>
            </a:r>
          </a:p>
        </p:txBody>
      </p:sp>
      <p:sp>
        <p:nvSpPr>
          <p:cNvPr id="37892" name="Line 4">
            <a:extLst>
              <a:ext uri="{FF2B5EF4-FFF2-40B4-BE49-F238E27FC236}">
                <a16:creationId xmlns:a16="http://schemas.microsoft.com/office/drawing/2014/main" id="{A3CBDBA5-FC51-4B54-BDED-107BCA02A6C5}"/>
              </a:ext>
            </a:extLst>
          </p:cNvPr>
          <p:cNvSpPr>
            <a:spLocks noChangeShapeType="1"/>
          </p:cNvSpPr>
          <p:nvPr/>
        </p:nvSpPr>
        <p:spPr bwMode="auto">
          <a:xfrm>
            <a:off x="7475538" y="650875"/>
            <a:ext cx="1587" cy="1006475"/>
          </a:xfrm>
          <a:prstGeom prst="line">
            <a:avLst/>
          </a:prstGeom>
          <a:noFill/>
          <a:ln w="9525" cap="flat">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7893" name="Line 5">
            <a:extLst>
              <a:ext uri="{FF2B5EF4-FFF2-40B4-BE49-F238E27FC236}">
                <a16:creationId xmlns:a16="http://schemas.microsoft.com/office/drawing/2014/main" id="{6CD918B4-5076-4021-A9F2-4A8A49312226}"/>
              </a:ext>
            </a:extLst>
          </p:cNvPr>
          <p:cNvSpPr>
            <a:spLocks noChangeShapeType="1"/>
          </p:cNvSpPr>
          <p:nvPr/>
        </p:nvSpPr>
        <p:spPr bwMode="auto">
          <a:xfrm flipH="1">
            <a:off x="7472363" y="1657350"/>
            <a:ext cx="1649412" cy="1588"/>
          </a:xfrm>
          <a:prstGeom prst="line">
            <a:avLst/>
          </a:prstGeom>
          <a:noFill/>
          <a:ln w="9525" cap="flat">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7894" name="Line 6">
            <a:extLst>
              <a:ext uri="{FF2B5EF4-FFF2-40B4-BE49-F238E27FC236}">
                <a16:creationId xmlns:a16="http://schemas.microsoft.com/office/drawing/2014/main" id="{CCEF30F7-4DF7-4621-BACB-F450C9C9C49B}"/>
              </a:ext>
            </a:extLst>
          </p:cNvPr>
          <p:cNvSpPr>
            <a:spLocks noChangeShapeType="1"/>
          </p:cNvSpPr>
          <p:nvPr/>
        </p:nvSpPr>
        <p:spPr bwMode="auto">
          <a:xfrm flipV="1">
            <a:off x="7840663" y="833438"/>
            <a:ext cx="914400" cy="642937"/>
          </a:xfrm>
          <a:prstGeom prst="line">
            <a:avLst/>
          </a:prstGeom>
          <a:noFill/>
          <a:ln w="9525" cap="flat">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37895" name="Text Box 7">
            <a:extLst>
              <a:ext uri="{FF2B5EF4-FFF2-40B4-BE49-F238E27FC236}">
                <a16:creationId xmlns:a16="http://schemas.microsoft.com/office/drawing/2014/main" id="{1EA842F1-6BA4-487D-BC29-3B61AFFEAFFE}"/>
              </a:ext>
            </a:extLst>
          </p:cNvPr>
          <p:cNvSpPr txBox="1">
            <a:spLocks noChangeArrowheads="1"/>
          </p:cNvSpPr>
          <p:nvPr/>
        </p:nvSpPr>
        <p:spPr bwMode="auto">
          <a:xfrm>
            <a:off x="7716838" y="1000125"/>
            <a:ext cx="276225" cy="2746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56557" rIns="90000" bIns="45000"/>
          <a:lstStyle/>
          <a:p>
            <a:r>
              <a:rPr lang="en-US" altLang="en-US" sz="1300">
                <a:solidFill>
                  <a:srgbClr val="000000"/>
                </a:solidFill>
              </a:rPr>
              <a:t>+</a:t>
            </a:r>
          </a:p>
        </p:txBody>
      </p:sp>
      <p:sp>
        <p:nvSpPr>
          <p:cNvPr id="37896" name="Text Box 8">
            <a:extLst>
              <a:ext uri="{FF2B5EF4-FFF2-40B4-BE49-F238E27FC236}">
                <a16:creationId xmlns:a16="http://schemas.microsoft.com/office/drawing/2014/main" id="{D4F77F09-381B-4440-B748-5C2EF57E9CC3}"/>
              </a:ext>
            </a:extLst>
          </p:cNvPr>
          <p:cNvSpPr txBox="1">
            <a:spLocks noChangeArrowheads="1"/>
          </p:cNvSpPr>
          <p:nvPr/>
        </p:nvSpPr>
        <p:spPr bwMode="auto">
          <a:xfrm>
            <a:off x="8293100" y="747713"/>
            <a:ext cx="276225" cy="2746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56557" rIns="90000" bIns="45000"/>
          <a:lstStyle/>
          <a:p>
            <a:r>
              <a:rPr lang="en-US" altLang="en-US" sz="1300">
                <a:solidFill>
                  <a:srgbClr val="000000"/>
                </a:solidFill>
              </a:rPr>
              <a:t>+</a:t>
            </a:r>
          </a:p>
        </p:txBody>
      </p:sp>
      <p:sp>
        <p:nvSpPr>
          <p:cNvPr id="37897" name="Text Box 9">
            <a:extLst>
              <a:ext uri="{FF2B5EF4-FFF2-40B4-BE49-F238E27FC236}">
                <a16:creationId xmlns:a16="http://schemas.microsoft.com/office/drawing/2014/main" id="{927433A8-839B-4A74-BFD6-950A6C5C299C}"/>
              </a:ext>
            </a:extLst>
          </p:cNvPr>
          <p:cNvSpPr txBox="1">
            <a:spLocks noChangeArrowheads="1"/>
          </p:cNvSpPr>
          <p:nvPr/>
        </p:nvSpPr>
        <p:spPr bwMode="auto">
          <a:xfrm>
            <a:off x="8040688" y="855663"/>
            <a:ext cx="276225" cy="2746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56557" rIns="90000" bIns="45000"/>
          <a:lstStyle/>
          <a:p>
            <a:r>
              <a:rPr lang="en-US" altLang="en-US" sz="1300">
                <a:solidFill>
                  <a:srgbClr val="000000"/>
                </a:solidFill>
              </a:rPr>
              <a:t>+</a:t>
            </a:r>
          </a:p>
        </p:txBody>
      </p:sp>
      <p:sp>
        <p:nvSpPr>
          <p:cNvPr id="37898" name="Text Box 10">
            <a:extLst>
              <a:ext uri="{FF2B5EF4-FFF2-40B4-BE49-F238E27FC236}">
                <a16:creationId xmlns:a16="http://schemas.microsoft.com/office/drawing/2014/main" id="{D6CA2A2D-8CF2-40C3-9DAA-618168EEDA9A}"/>
              </a:ext>
            </a:extLst>
          </p:cNvPr>
          <p:cNvSpPr txBox="1">
            <a:spLocks noChangeArrowheads="1"/>
          </p:cNvSpPr>
          <p:nvPr/>
        </p:nvSpPr>
        <p:spPr bwMode="auto">
          <a:xfrm>
            <a:off x="8113713" y="928688"/>
            <a:ext cx="276225" cy="2746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56557" rIns="90000" bIns="45000"/>
          <a:lstStyle/>
          <a:p>
            <a:r>
              <a:rPr lang="en-US" altLang="en-US" sz="1300">
                <a:solidFill>
                  <a:srgbClr val="000000"/>
                </a:solidFill>
              </a:rPr>
              <a:t>+</a:t>
            </a:r>
          </a:p>
        </p:txBody>
      </p:sp>
      <p:sp>
        <p:nvSpPr>
          <p:cNvPr id="37899" name="Text Box 11">
            <a:extLst>
              <a:ext uri="{FF2B5EF4-FFF2-40B4-BE49-F238E27FC236}">
                <a16:creationId xmlns:a16="http://schemas.microsoft.com/office/drawing/2014/main" id="{FA6AC467-464E-4BAE-9576-1EFE0D72521C}"/>
              </a:ext>
            </a:extLst>
          </p:cNvPr>
          <p:cNvSpPr txBox="1">
            <a:spLocks noChangeArrowheads="1"/>
          </p:cNvSpPr>
          <p:nvPr/>
        </p:nvSpPr>
        <p:spPr bwMode="auto">
          <a:xfrm>
            <a:off x="8185150" y="820738"/>
            <a:ext cx="276225" cy="2746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56557" rIns="90000" bIns="45000"/>
          <a:lstStyle/>
          <a:p>
            <a:r>
              <a:rPr lang="en-US" altLang="en-US" sz="1300">
                <a:solidFill>
                  <a:srgbClr val="000000"/>
                </a:solidFill>
              </a:rPr>
              <a:t>+</a:t>
            </a:r>
          </a:p>
        </p:txBody>
      </p:sp>
      <p:sp>
        <p:nvSpPr>
          <p:cNvPr id="37900" name="Text Box 12">
            <a:extLst>
              <a:ext uri="{FF2B5EF4-FFF2-40B4-BE49-F238E27FC236}">
                <a16:creationId xmlns:a16="http://schemas.microsoft.com/office/drawing/2014/main" id="{5882F1B9-93AE-4695-95B0-424C400ED0E4}"/>
              </a:ext>
            </a:extLst>
          </p:cNvPr>
          <p:cNvSpPr txBox="1">
            <a:spLocks noChangeArrowheads="1"/>
          </p:cNvSpPr>
          <p:nvPr/>
        </p:nvSpPr>
        <p:spPr bwMode="auto">
          <a:xfrm>
            <a:off x="7932738" y="1071563"/>
            <a:ext cx="276225" cy="2746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56557" rIns="90000" bIns="45000"/>
          <a:lstStyle/>
          <a:p>
            <a:r>
              <a:rPr lang="en-US" altLang="en-US" sz="1300">
                <a:solidFill>
                  <a:srgbClr val="000000"/>
                </a:solidFill>
              </a:rPr>
              <a:t>+</a:t>
            </a:r>
          </a:p>
        </p:txBody>
      </p:sp>
      <p:sp>
        <p:nvSpPr>
          <p:cNvPr id="37901" name="Text Box 13">
            <a:extLst>
              <a:ext uri="{FF2B5EF4-FFF2-40B4-BE49-F238E27FC236}">
                <a16:creationId xmlns:a16="http://schemas.microsoft.com/office/drawing/2014/main" id="{1A5BAAAC-6378-470E-8328-749FB2761FBB}"/>
              </a:ext>
            </a:extLst>
          </p:cNvPr>
          <p:cNvSpPr txBox="1">
            <a:spLocks noChangeArrowheads="1"/>
          </p:cNvSpPr>
          <p:nvPr/>
        </p:nvSpPr>
        <p:spPr bwMode="auto">
          <a:xfrm>
            <a:off x="7861300" y="1144588"/>
            <a:ext cx="276225" cy="2746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56557" rIns="90000" bIns="45000"/>
          <a:lstStyle/>
          <a:p>
            <a:r>
              <a:rPr lang="en-US" altLang="en-US" sz="1300">
                <a:solidFill>
                  <a:srgbClr val="000000"/>
                </a:solidFill>
              </a:rPr>
              <a:t>+</a:t>
            </a:r>
          </a:p>
        </p:txBody>
      </p:sp>
      <p:sp>
        <p:nvSpPr>
          <p:cNvPr id="37902" name="Text Box 14">
            <a:extLst>
              <a:ext uri="{FF2B5EF4-FFF2-40B4-BE49-F238E27FC236}">
                <a16:creationId xmlns:a16="http://schemas.microsoft.com/office/drawing/2014/main" id="{1FE076AB-7F19-4068-9A8E-3D7FB8DDA030}"/>
              </a:ext>
            </a:extLst>
          </p:cNvPr>
          <p:cNvSpPr txBox="1">
            <a:spLocks noChangeArrowheads="1"/>
          </p:cNvSpPr>
          <p:nvPr/>
        </p:nvSpPr>
        <p:spPr bwMode="auto">
          <a:xfrm>
            <a:off x="8474075" y="747713"/>
            <a:ext cx="276225" cy="2746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56557" rIns="90000" bIns="45000"/>
          <a:lstStyle/>
          <a:p>
            <a:r>
              <a:rPr lang="en-US" altLang="en-US" sz="1300">
                <a:solidFill>
                  <a:srgbClr val="000000"/>
                </a:solidFill>
              </a:rPr>
              <a:t>+</a:t>
            </a:r>
          </a:p>
        </p:txBody>
      </p:sp>
      <p:sp>
        <p:nvSpPr>
          <p:cNvPr id="37903" name="Text Box 15">
            <a:extLst>
              <a:ext uri="{FF2B5EF4-FFF2-40B4-BE49-F238E27FC236}">
                <a16:creationId xmlns:a16="http://schemas.microsoft.com/office/drawing/2014/main" id="{9753E051-1B07-4D2A-B7E2-3490EE253D4C}"/>
              </a:ext>
            </a:extLst>
          </p:cNvPr>
          <p:cNvSpPr txBox="1">
            <a:spLocks noChangeArrowheads="1"/>
          </p:cNvSpPr>
          <p:nvPr/>
        </p:nvSpPr>
        <p:spPr bwMode="auto">
          <a:xfrm>
            <a:off x="8148638" y="1108075"/>
            <a:ext cx="276225" cy="2746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56557" rIns="90000" bIns="45000"/>
          <a:lstStyle/>
          <a:p>
            <a:r>
              <a:rPr lang="en-US" altLang="en-US" sz="1300">
                <a:solidFill>
                  <a:srgbClr val="000000"/>
                </a:solidFill>
              </a:rPr>
              <a:t>+</a:t>
            </a:r>
          </a:p>
        </p:txBody>
      </p:sp>
      <p:sp>
        <p:nvSpPr>
          <p:cNvPr id="37904" name="Text Box 16">
            <a:extLst>
              <a:ext uri="{FF2B5EF4-FFF2-40B4-BE49-F238E27FC236}">
                <a16:creationId xmlns:a16="http://schemas.microsoft.com/office/drawing/2014/main" id="{84182C35-720C-4EC4-9B20-1EF1337EEADC}"/>
              </a:ext>
            </a:extLst>
          </p:cNvPr>
          <p:cNvSpPr txBox="1">
            <a:spLocks noChangeArrowheads="1"/>
          </p:cNvSpPr>
          <p:nvPr/>
        </p:nvSpPr>
        <p:spPr bwMode="auto">
          <a:xfrm>
            <a:off x="8364538" y="963613"/>
            <a:ext cx="276225" cy="2746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56557" rIns="90000" bIns="45000"/>
          <a:lstStyle/>
          <a:p>
            <a:r>
              <a:rPr lang="en-US" altLang="en-US" sz="1300">
                <a:solidFill>
                  <a:srgbClr val="000000"/>
                </a:solidFill>
              </a:rPr>
              <a:t>+</a:t>
            </a:r>
          </a:p>
        </p:txBody>
      </p:sp>
      <p:sp>
        <p:nvSpPr>
          <p:cNvPr id="37905" name="Text Box 17">
            <a:extLst>
              <a:ext uri="{FF2B5EF4-FFF2-40B4-BE49-F238E27FC236}">
                <a16:creationId xmlns:a16="http://schemas.microsoft.com/office/drawing/2014/main" id="{EF509EA7-00E3-479F-B919-5F64E178A08A}"/>
              </a:ext>
            </a:extLst>
          </p:cNvPr>
          <p:cNvSpPr txBox="1">
            <a:spLocks noChangeArrowheads="1"/>
          </p:cNvSpPr>
          <p:nvPr/>
        </p:nvSpPr>
        <p:spPr bwMode="auto">
          <a:xfrm>
            <a:off x="8005763" y="1252538"/>
            <a:ext cx="276225" cy="2746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56557" rIns="90000" bIns="45000"/>
          <a:lstStyle/>
          <a:p>
            <a:r>
              <a:rPr lang="en-US" altLang="en-US" sz="1300">
                <a:solidFill>
                  <a:srgbClr val="000000"/>
                </a:solidFill>
              </a:rPr>
              <a:t>+</a:t>
            </a:r>
          </a:p>
        </p:txBody>
      </p:sp>
      <p:sp>
        <p:nvSpPr>
          <p:cNvPr id="37906" name="Text Box 18">
            <a:extLst>
              <a:ext uri="{FF2B5EF4-FFF2-40B4-BE49-F238E27FC236}">
                <a16:creationId xmlns:a16="http://schemas.microsoft.com/office/drawing/2014/main" id="{D6534691-A349-4A5A-8327-B67D792E857F}"/>
              </a:ext>
            </a:extLst>
          </p:cNvPr>
          <p:cNvSpPr txBox="1">
            <a:spLocks noChangeArrowheads="1"/>
          </p:cNvSpPr>
          <p:nvPr/>
        </p:nvSpPr>
        <p:spPr bwMode="auto">
          <a:xfrm>
            <a:off x="8437563" y="1071563"/>
            <a:ext cx="276225" cy="2746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56557" rIns="90000" bIns="45000"/>
          <a:lstStyle/>
          <a:p>
            <a:r>
              <a:rPr lang="en-US" altLang="en-US" sz="1300">
                <a:solidFill>
                  <a:srgbClr val="000000"/>
                </a:solidFill>
              </a:rPr>
              <a:t>+</a:t>
            </a:r>
          </a:p>
        </p:txBody>
      </p:sp>
      <p:sp>
        <p:nvSpPr>
          <p:cNvPr id="37907" name="Text Box 19">
            <a:extLst>
              <a:ext uri="{FF2B5EF4-FFF2-40B4-BE49-F238E27FC236}">
                <a16:creationId xmlns:a16="http://schemas.microsoft.com/office/drawing/2014/main" id="{396C6DF2-1AAF-43C7-8440-2F0C95323D13}"/>
              </a:ext>
            </a:extLst>
          </p:cNvPr>
          <p:cNvSpPr txBox="1">
            <a:spLocks noChangeArrowheads="1"/>
          </p:cNvSpPr>
          <p:nvPr/>
        </p:nvSpPr>
        <p:spPr bwMode="auto">
          <a:xfrm>
            <a:off x="8545513" y="676275"/>
            <a:ext cx="276225" cy="2746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56557" rIns="90000" bIns="45000"/>
          <a:lstStyle/>
          <a:p>
            <a:r>
              <a:rPr lang="en-US" altLang="en-US" sz="1300">
                <a:solidFill>
                  <a:srgbClr val="000000"/>
                </a:solidFill>
              </a:rPr>
              <a:t>+</a:t>
            </a:r>
          </a:p>
        </p:txBody>
      </p:sp>
      <p:sp>
        <p:nvSpPr>
          <p:cNvPr id="37908" name="Text Box 20">
            <a:extLst>
              <a:ext uri="{FF2B5EF4-FFF2-40B4-BE49-F238E27FC236}">
                <a16:creationId xmlns:a16="http://schemas.microsoft.com/office/drawing/2014/main" id="{D79332D7-0844-442A-9A0D-D5BBF78CB70B}"/>
              </a:ext>
            </a:extLst>
          </p:cNvPr>
          <p:cNvSpPr txBox="1">
            <a:spLocks noChangeArrowheads="1"/>
          </p:cNvSpPr>
          <p:nvPr/>
        </p:nvSpPr>
        <p:spPr bwMode="auto">
          <a:xfrm>
            <a:off x="7969250" y="1360488"/>
            <a:ext cx="276225" cy="2746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56557" rIns="90000" bIns="45000"/>
          <a:lstStyle/>
          <a:p>
            <a:r>
              <a:rPr lang="en-US" altLang="en-US" sz="1300">
                <a:solidFill>
                  <a:srgbClr val="000000"/>
                </a:solidFill>
              </a:rPr>
              <a:t>+</a:t>
            </a:r>
          </a:p>
        </p:txBody>
      </p:sp>
      <p:sp>
        <p:nvSpPr>
          <p:cNvPr id="37909" name="Text Box 21">
            <a:extLst>
              <a:ext uri="{FF2B5EF4-FFF2-40B4-BE49-F238E27FC236}">
                <a16:creationId xmlns:a16="http://schemas.microsoft.com/office/drawing/2014/main" id="{9A0B3B36-E00A-4F7A-8CA8-4A9857299817}"/>
              </a:ext>
            </a:extLst>
          </p:cNvPr>
          <p:cNvSpPr txBox="1">
            <a:spLocks noChangeArrowheads="1"/>
          </p:cNvSpPr>
          <p:nvPr/>
        </p:nvSpPr>
        <p:spPr bwMode="auto">
          <a:xfrm>
            <a:off x="7694613" y="1708150"/>
            <a:ext cx="1554162" cy="3540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59224" rIns="90000" bIns="45000"/>
          <a:lstStyle>
            <a:lvl1pPr>
              <a:tabLst>
                <a:tab pos="457200" algn="l"/>
                <a:tab pos="914400" algn="l"/>
                <a:tab pos="1371600" algn="l"/>
              </a:tabLst>
              <a:defRPr>
                <a:solidFill>
                  <a:srgbClr val="000000"/>
                </a:solidFill>
                <a:latin typeface="Arial" panose="020B0604020202020204" pitchFamily="34" charset="0"/>
                <a:cs typeface="DejaVu Sans" charset="0"/>
              </a:defRPr>
            </a:lvl1pPr>
            <a:lvl2pPr>
              <a:tabLst>
                <a:tab pos="457200" algn="l"/>
                <a:tab pos="914400" algn="l"/>
                <a:tab pos="1371600" algn="l"/>
              </a:tabLst>
              <a:defRPr>
                <a:solidFill>
                  <a:srgbClr val="000000"/>
                </a:solidFill>
                <a:latin typeface="Arial" panose="020B0604020202020204" pitchFamily="34" charset="0"/>
                <a:cs typeface="DejaVu Sans" charset="0"/>
              </a:defRPr>
            </a:lvl2pPr>
            <a:lvl3pPr>
              <a:tabLst>
                <a:tab pos="457200" algn="l"/>
                <a:tab pos="914400" algn="l"/>
                <a:tab pos="1371600" algn="l"/>
              </a:tabLst>
              <a:defRPr>
                <a:solidFill>
                  <a:srgbClr val="000000"/>
                </a:solidFill>
                <a:latin typeface="Arial" panose="020B0604020202020204" pitchFamily="34" charset="0"/>
                <a:cs typeface="DejaVu Sans" charset="0"/>
              </a:defRPr>
            </a:lvl3pPr>
            <a:lvl4pPr>
              <a:tabLst>
                <a:tab pos="457200" algn="l"/>
                <a:tab pos="914400" algn="l"/>
                <a:tab pos="1371600" algn="l"/>
              </a:tabLst>
              <a:defRPr>
                <a:solidFill>
                  <a:srgbClr val="000000"/>
                </a:solidFill>
                <a:latin typeface="Arial" panose="020B0604020202020204" pitchFamily="34" charset="0"/>
                <a:cs typeface="DejaVu Sans" charset="0"/>
              </a:defRPr>
            </a:lvl4pPr>
            <a:lvl5pPr>
              <a:tabLst>
                <a:tab pos="457200" algn="l"/>
                <a:tab pos="914400" algn="l"/>
                <a:tab pos="13716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9pPr>
          </a:lstStyle>
          <a:p>
            <a:r>
              <a:rPr lang="en-US" altLang="en-US" sz="1600"/>
              <a:t>Regression</a:t>
            </a:r>
          </a:p>
        </p:txBody>
      </p:sp>
      <p:sp>
        <p:nvSpPr>
          <p:cNvPr id="37910" name="Oval 22">
            <a:extLst>
              <a:ext uri="{FF2B5EF4-FFF2-40B4-BE49-F238E27FC236}">
                <a16:creationId xmlns:a16="http://schemas.microsoft.com/office/drawing/2014/main" id="{17A5B287-A18E-49E7-B691-8DF2B12AB8C5}"/>
              </a:ext>
            </a:extLst>
          </p:cNvPr>
          <p:cNvSpPr>
            <a:spLocks noChangeArrowheads="1"/>
          </p:cNvSpPr>
          <p:nvPr/>
        </p:nvSpPr>
        <p:spPr bwMode="auto">
          <a:xfrm>
            <a:off x="6583363" y="4754563"/>
            <a:ext cx="3409950" cy="2743200"/>
          </a:xfrm>
          <a:prstGeom prst="ellipse">
            <a:avLst/>
          </a:prstGeom>
          <a:solidFill>
            <a:srgbClr val="FF0000">
              <a:alpha val="9999"/>
            </a:srgbClr>
          </a:solidFill>
          <a:ln w="36720" cap="flat">
            <a:solidFill>
              <a:srgbClr val="FF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Tree>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7" name="Picture 5">
            <a:extLst>
              <a:ext uri="{FF2B5EF4-FFF2-40B4-BE49-F238E27FC236}">
                <a16:creationId xmlns:a16="http://schemas.microsoft.com/office/drawing/2014/main" id="{998E6BBA-32DC-4BA7-9ACA-0647997F22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51438" y="3563938"/>
            <a:ext cx="4633912" cy="3843337"/>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8913" name="Rectangle 1">
            <a:extLst>
              <a:ext uri="{FF2B5EF4-FFF2-40B4-BE49-F238E27FC236}">
                <a16:creationId xmlns:a16="http://schemas.microsoft.com/office/drawing/2014/main" id="{0ABDEEFB-04D5-4E07-85D6-2BD626DA69D8}"/>
              </a:ext>
            </a:extLst>
          </p:cNvPr>
          <p:cNvSpPr>
            <a:spLocks noGrp="1" noChangeArrowheads="1"/>
          </p:cNvSpPr>
          <p:nvPr>
            <p:ph type="title"/>
          </p:nvPr>
        </p:nvSpPr>
        <p:spPr/>
        <p:txBody>
          <a:bodyPr/>
          <a:lstStyle/>
          <a:p>
            <a:r>
              <a:rPr lang="en-US" altLang="en-US"/>
              <a:t>Deviation/Anomaly Detection</a:t>
            </a:r>
          </a:p>
        </p:txBody>
      </p:sp>
      <p:sp>
        <p:nvSpPr>
          <p:cNvPr id="38914" name="Rectangle 2">
            <a:extLst>
              <a:ext uri="{FF2B5EF4-FFF2-40B4-BE49-F238E27FC236}">
                <a16:creationId xmlns:a16="http://schemas.microsoft.com/office/drawing/2014/main" id="{52811430-BD3A-48E9-9377-A77D76EB21F2}"/>
              </a:ext>
            </a:extLst>
          </p:cNvPr>
          <p:cNvSpPr>
            <a:spLocks noGrp="1" noChangeArrowheads="1"/>
          </p:cNvSpPr>
          <p:nvPr>
            <p:ph idx="1"/>
          </p:nvPr>
        </p:nvSpPr>
        <p:spPr/>
        <p:txBody>
          <a:bodyPr/>
          <a:lstStyle/>
          <a:p>
            <a:r>
              <a:rPr lang="en-US" altLang="en-US" dirty="0"/>
              <a:t>Detect significant deviations from normal behavior.</a:t>
            </a:r>
          </a:p>
          <a:p>
            <a:endParaRPr lang="en-US" altLang="en-US" dirty="0"/>
          </a:p>
          <a:p>
            <a:r>
              <a:rPr lang="en-US" altLang="en-US" dirty="0"/>
              <a:t>Applications:</a:t>
            </a:r>
          </a:p>
          <a:p>
            <a:pPr lvl="1"/>
            <a:r>
              <a:rPr lang="en-US" altLang="en-US" dirty="0"/>
              <a:t>Credit Card Fraud Detection</a:t>
            </a:r>
          </a:p>
          <a:p>
            <a:pPr lvl="1"/>
            <a:endParaRPr lang="en-US" altLang="en-US" dirty="0"/>
          </a:p>
          <a:p>
            <a:pPr lvl="1"/>
            <a:endParaRPr lang="en-US" altLang="en-US" dirty="0"/>
          </a:p>
          <a:p>
            <a:pPr lvl="1"/>
            <a:endParaRPr lang="en-US" altLang="en-US" dirty="0"/>
          </a:p>
          <a:p>
            <a:pPr lvl="1"/>
            <a:r>
              <a:rPr lang="en-US" altLang="en-US" dirty="0"/>
              <a:t>Network Intrusion </a:t>
            </a:r>
            <a:br>
              <a:rPr lang="en-US" altLang="en-US" dirty="0"/>
            </a:br>
            <a:r>
              <a:rPr lang="en-US" altLang="en-US" dirty="0"/>
              <a:t>Detection</a:t>
            </a:r>
          </a:p>
          <a:p>
            <a:pPr lvl="1"/>
            <a:endParaRPr lang="en-US" altLang="en-US" dirty="0"/>
          </a:p>
        </p:txBody>
      </p:sp>
      <p:sp>
        <p:nvSpPr>
          <p:cNvPr id="38915" name="Text Box 3">
            <a:extLst>
              <a:ext uri="{FF2B5EF4-FFF2-40B4-BE49-F238E27FC236}">
                <a16:creationId xmlns:a16="http://schemas.microsoft.com/office/drawing/2014/main" id="{44BAF82E-21A5-4436-9731-4794BD164504}"/>
              </a:ext>
            </a:extLst>
          </p:cNvPr>
          <p:cNvSpPr txBox="1">
            <a:spLocks noChangeArrowheads="1"/>
          </p:cNvSpPr>
          <p:nvPr/>
        </p:nvSpPr>
        <p:spPr bwMode="auto">
          <a:xfrm>
            <a:off x="1113321" y="6364156"/>
            <a:ext cx="4022725" cy="83830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46800" rIns="0" bIns="46800">
            <a:spAutoFit/>
          </a:bodyPr>
          <a:lstStyle>
            <a:lvl1pPr marL="342900" indent="-341313">
              <a:tabLst>
                <a:tab pos="0" algn="l"/>
                <a:tab pos="569913" algn="l"/>
                <a:tab pos="1484313" algn="l"/>
                <a:tab pos="2398713" algn="l"/>
                <a:tab pos="3313113" algn="l"/>
                <a:tab pos="4227513" algn="l"/>
                <a:tab pos="5141913" algn="l"/>
                <a:tab pos="6056313" algn="l"/>
                <a:tab pos="6970713" algn="l"/>
                <a:tab pos="7885113" algn="l"/>
                <a:tab pos="8799513" algn="l"/>
                <a:tab pos="9713913" algn="l"/>
              </a:tabLst>
              <a:defRPr>
                <a:solidFill>
                  <a:srgbClr val="000000"/>
                </a:solidFill>
                <a:latin typeface="Arial" panose="020B0604020202020204" pitchFamily="34" charset="0"/>
                <a:cs typeface="DejaVu Sans" charset="0"/>
              </a:defRPr>
            </a:lvl1pPr>
            <a:lvl2pPr>
              <a:tabLst>
                <a:tab pos="0" algn="l"/>
                <a:tab pos="569913" algn="l"/>
                <a:tab pos="1484313" algn="l"/>
                <a:tab pos="2398713" algn="l"/>
                <a:tab pos="3313113" algn="l"/>
                <a:tab pos="4227513" algn="l"/>
                <a:tab pos="5141913" algn="l"/>
                <a:tab pos="6056313" algn="l"/>
                <a:tab pos="6970713" algn="l"/>
                <a:tab pos="7885113" algn="l"/>
                <a:tab pos="8799513" algn="l"/>
                <a:tab pos="9713913" algn="l"/>
              </a:tabLst>
              <a:defRPr>
                <a:solidFill>
                  <a:srgbClr val="000000"/>
                </a:solidFill>
                <a:latin typeface="Arial" panose="020B0604020202020204" pitchFamily="34" charset="0"/>
                <a:cs typeface="DejaVu Sans" charset="0"/>
              </a:defRPr>
            </a:lvl2pPr>
            <a:lvl3pPr>
              <a:tabLst>
                <a:tab pos="0" algn="l"/>
                <a:tab pos="569913" algn="l"/>
                <a:tab pos="1484313" algn="l"/>
                <a:tab pos="2398713" algn="l"/>
                <a:tab pos="3313113" algn="l"/>
                <a:tab pos="4227513" algn="l"/>
                <a:tab pos="5141913" algn="l"/>
                <a:tab pos="6056313" algn="l"/>
                <a:tab pos="6970713" algn="l"/>
                <a:tab pos="7885113" algn="l"/>
                <a:tab pos="8799513" algn="l"/>
                <a:tab pos="9713913" algn="l"/>
              </a:tabLst>
              <a:defRPr>
                <a:solidFill>
                  <a:srgbClr val="000000"/>
                </a:solidFill>
                <a:latin typeface="Arial" panose="020B0604020202020204" pitchFamily="34" charset="0"/>
                <a:cs typeface="DejaVu Sans" charset="0"/>
              </a:defRPr>
            </a:lvl3pPr>
            <a:lvl4pPr>
              <a:tabLst>
                <a:tab pos="0" algn="l"/>
                <a:tab pos="569913" algn="l"/>
                <a:tab pos="1484313" algn="l"/>
                <a:tab pos="2398713" algn="l"/>
                <a:tab pos="3313113" algn="l"/>
                <a:tab pos="4227513" algn="l"/>
                <a:tab pos="5141913" algn="l"/>
                <a:tab pos="6056313" algn="l"/>
                <a:tab pos="6970713" algn="l"/>
                <a:tab pos="7885113" algn="l"/>
                <a:tab pos="8799513" algn="l"/>
                <a:tab pos="9713913" algn="l"/>
              </a:tabLst>
              <a:defRPr>
                <a:solidFill>
                  <a:srgbClr val="000000"/>
                </a:solidFill>
                <a:latin typeface="Arial" panose="020B0604020202020204" pitchFamily="34" charset="0"/>
                <a:cs typeface="DejaVu Sans" charset="0"/>
              </a:defRPr>
            </a:lvl4pPr>
            <a:lvl5pPr>
              <a:tabLst>
                <a:tab pos="0" algn="l"/>
                <a:tab pos="569913" algn="l"/>
                <a:tab pos="1484313" algn="l"/>
                <a:tab pos="2398713" algn="l"/>
                <a:tab pos="3313113" algn="l"/>
                <a:tab pos="4227513" algn="l"/>
                <a:tab pos="5141913" algn="l"/>
                <a:tab pos="6056313" algn="l"/>
                <a:tab pos="6970713" algn="l"/>
                <a:tab pos="7885113" algn="l"/>
                <a:tab pos="8799513" algn="l"/>
                <a:tab pos="9713913"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569913" algn="l"/>
                <a:tab pos="1484313" algn="l"/>
                <a:tab pos="2398713" algn="l"/>
                <a:tab pos="3313113" algn="l"/>
                <a:tab pos="4227513" algn="l"/>
                <a:tab pos="5141913" algn="l"/>
                <a:tab pos="6056313" algn="l"/>
                <a:tab pos="6970713" algn="l"/>
                <a:tab pos="7885113" algn="l"/>
                <a:tab pos="8799513" algn="l"/>
                <a:tab pos="9713913"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569913" algn="l"/>
                <a:tab pos="1484313" algn="l"/>
                <a:tab pos="2398713" algn="l"/>
                <a:tab pos="3313113" algn="l"/>
                <a:tab pos="4227513" algn="l"/>
                <a:tab pos="5141913" algn="l"/>
                <a:tab pos="6056313" algn="l"/>
                <a:tab pos="6970713" algn="l"/>
                <a:tab pos="7885113" algn="l"/>
                <a:tab pos="8799513" algn="l"/>
                <a:tab pos="9713913"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569913" algn="l"/>
                <a:tab pos="1484313" algn="l"/>
                <a:tab pos="2398713" algn="l"/>
                <a:tab pos="3313113" algn="l"/>
                <a:tab pos="4227513" algn="l"/>
                <a:tab pos="5141913" algn="l"/>
                <a:tab pos="6056313" algn="l"/>
                <a:tab pos="6970713" algn="l"/>
                <a:tab pos="7885113" algn="l"/>
                <a:tab pos="8799513" algn="l"/>
                <a:tab pos="9713913"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569913" algn="l"/>
                <a:tab pos="1484313" algn="l"/>
                <a:tab pos="2398713" algn="l"/>
                <a:tab pos="3313113" algn="l"/>
                <a:tab pos="4227513" algn="l"/>
                <a:tab pos="5141913" algn="l"/>
                <a:tab pos="6056313" algn="l"/>
                <a:tab pos="6970713" algn="l"/>
                <a:tab pos="7885113" algn="l"/>
                <a:tab pos="8799513" algn="l"/>
                <a:tab pos="9713913" algn="l"/>
              </a:tabLst>
              <a:defRPr>
                <a:solidFill>
                  <a:srgbClr val="000000"/>
                </a:solidFill>
                <a:latin typeface="Arial" panose="020B0604020202020204" pitchFamily="34" charset="0"/>
                <a:cs typeface="DejaVu Sans" charset="0"/>
              </a:defRPr>
            </a:lvl9pPr>
          </a:lstStyle>
          <a:p>
            <a:pPr algn="r">
              <a:lnSpc>
                <a:spcPct val="100000"/>
              </a:lnSpc>
              <a:spcBef>
                <a:spcPts val="400"/>
              </a:spcBef>
              <a:buClrTx/>
              <a:buSzPct val="75000"/>
              <a:buFontTx/>
              <a:buNone/>
            </a:pPr>
            <a:r>
              <a:rPr lang="en-US" altLang="en-US" sz="1500" dirty="0"/>
              <a:t>	Typical network traffic at University </a:t>
            </a:r>
          </a:p>
          <a:p>
            <a:pPr algn="r">
              <a:lnSpc>
                <a:spcPct val="100000"/>
              </a:lnSpc>
              <a:spcBef>
                <a:spcPts val="400"/>
              </a:spcBef>
              <a:buClrTx/>
              <a:buSzPct val="75000"/>
              <a:buFontTx/>
              <a:buNone/>
            </a:pPr>
            <a:r>
              <a:rPr lang="en-US" altLang="en-US" sz="1500" dirty="0"/>
              <a:t>level may reach over 100 million</a:t>
            </a:r>
            <a:br>
              <a:rPr lang="en-US" altLang="en-US" sz="1500" dirty="0"/>
            </a:br>
            <a:r>
              <a:rPr lang="en-US" altLang="en-US" sz="1500" dirty="0"/>
              <a:t>connections per day</a:t>
            </a:r>
          </a:p>
        </p:txBody>
      </p:sp>
      <p:pic>
        <p:nvPicPr>
          <p:cNvPr id="38916" name="Picture 4">
            <a:extLst>
              <a:ext uri="{FF2B5EF4-FFF2-40B4-BE49-F238E27FC236}">
                <a16:creationId xmlns:a16="http://schemas.microsoft.com/office/drawing/2014/main" id="{3F172D26-428F-4E40-8080-120A90E1B0B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11712" y="2686049"/>
            <a:ext cx="1563687" cy="124618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1">
            <a:extLst>
              <a:ext uri="{FF2B5EF4-FFF2-40B4-BE49-F238E27FC236}">
                <a16:creationId xmlns:a16="http://schemas.microsoft.com/office/drawing/2014/main" id="{35F04947-AD93-45A1-8260-A2D21BDC5C06}"/>
              </a:ext>
            </a:extLst>
          </p:cNvPr>
          <p:cNvSpPr>
            <a:spLocks noGrp="1" noChangeArrowheads="1"/>
          </p:cNvSpPr>
          <p:nvPr>
            <p:ph type="title"/>
          </p:nvPr>
        </p:nvSpPr>
        <p:spPr/>
        <p:txBody>
          <a:bodyPr/>
          <a:lstStyle/>
          <a:p>
            <a:r>
              <a:rPr lang="en-US" altLang="en-US"/>
              <a:t>Other Data Mining Tasks</a:t>
            </a:r>
          </a:p>
        </p:txBody>
      </p:sp>
      <p:graphicFrame>
        <p:nvGraphicFramePr>
          <p:cNvPr id="4" name="Content Placeholder 3">
            <a:extLst>
              <a:ext uri="{FF2B5EF4-FFF2-40B4-BE49-F238E27FC236}">
                <a16:creationId xmlns:a16="http://schemas.microsoft.com/office/drawing/2014/main" id="{D0F4670D-A1B3-4741-98C4-D88D61F62302}"/>
              </a:ext>
            </a:extLst>
          </p:cNvPr>
          <p:cNvGraphicFramePr>
            <a:graphicFrameLocks noGrp="1"/>
          </p:cNvGraphicFramePr>
          <p:nvPr>
            <p:ph idx="1"/>
            <p:extLst>
              <p:ext uri="{D42A27DB-BD31-4B8C-83A1-F6EECF244321}">
                <p14:modId xmlns:p14="http://schemas.microsoft.com/office/powerpoint/2010/main" val="876145768"/>
              </p:ext>
            </p:extLst>
          </p:nvPr>
        </p:nvGraphicFramePr>
        <p:xfrm>
          <a:off x="693043" y="2012414"/>
          <a:ext cx="8694539" cy="479654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1">
            <a:extLst>
              <a:ext uri="{FF2B5EF4-FFF2-40B4-BE49-F238E27FC236}">
                <a16:creationId xmlns:a16="http://schemas.microsoft.com/office/drawing/2014/main" id="{F88FDD30-2A42-4234-A138-623797A1E0CB}"/>
              </a:ext>
            </a:extLst>
          </p:cNvPr>
          <p:cNvSpPr>
            <a:spLocks noGrp="1" noChangeArrowheads="1"/>
          </p:cNvSpPr>
          <p:nvPr>
            <p:ph type="title"/>
          </p:nvPr>
        </p:nvSpPr>
        <p:spPr/>
        <p:txBody>
          <a:bodyPr/>
          <a:lstStyle/>
          <a:p>
            <a:r>
              <a:rPr lang="en-US" altLang="en-US"/>
              <a:t>Challenges of Data Mining</a:t>
            </a:r>
          </a:p>
        </p:txBody>
      </p:sp>
      <p:graphicFrame>
        <p:nvGraphicFramePr>
          <p:cNvPr id="4" name="Content Placeholder 3">
            <a:extLst>
              <a:ext uri="{FF2B5EF4-FFF2-40B4-BE49-F238E27FC236}">
                <a16:creationId xmlns:a16="http://schemas.microsoft.com/office/drawing/2014/main" id="{65ED174C-376D-46A7-AB0F-D46E8D55E963}"/>
              </a:ext>
            </a:extLst>
          </p:cNvPr>
          <p:cNvGraphicFramePr>
            <a:graphicFrameLocks noGrp="1"/>
          </p:cNvGraphicFramePr>
          <p:nvPr>
            <p:ph idx="1"/>
            <p:extLst>
              <p:ext uri="{D42A27DB-BD31-4B8C-83A1-F6EECF244321}">
                <p14:modId xmlns:p14="http://schemas.microsoft.com/office/powerpoint/2010/main" val="2878257641"/>
              </p:ext>
            </p:extLst>
          </p:nvPr>
        </p:nvGraphicFramePr>
        <p:xfrm>
          <a:off x="693043" y="1570037"/>
          <a:ext cx="9147869" cy="5486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4" name="Rectangle 73">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0080624" cy="75589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17" name="Rectangle 1">
            <a:extLst>
              <a:ext uri="{FF2B5EF4-FFF2-40B4-BE49-F238E27FC236}">
                <a16:creationId xmlns:a16="http://schemas.microsoft.com/office/drawing/2014/main" id="{35B516C3-2A03-442B-9FCF-F23F8E5DC2C2}"/>
              </a:ext>
            </a:extLst>
          </p:cNvPr>
          <p:cNvSpPr>
            <a:spLocks noGrp="1" noChangeArrowheads="1"/>
          </p:cNvSpPr>
          <p:nvPr>
            <p:ph type="title"/>
          </p:nvPr>
        </p:nvSpPr>
        <p:spPr>
          <a:xfrm>
            <a:off x="487461" y="943779"/>
            <a:ext cx="3770796" cy="1243486"/>
          </a:xfrm>
        </p:spPr>
        <p:txBody>
          <a:bodyPr anchor="ctr">
            <a:normAutofit/>
          </a:bodyPr>
          <a:lstStyle/>
          <a:p>
            <a:r>
              <a:rPr lang="en-US" altLang="en-US" sz="3800"/>
              <a:t>Agenda</a:t>
            </a:r>
          </a:p>
        </p:txBody>
      </p:sp>
      <p:grpSp>
        <p:nvGrpSpPr>
          <p:cNvPr id="76" name="Group 75">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194340"/>
            <a:ext cx="293685" cy="742365"/>
            <a:chOff x="0" y="823811"/>
            <a:chExt cx="355196" cy="673460"/>
          </a:xfrm>
        </p:grpSpPr>
        <p:sp>
          <p:nvSpPr>
            <p:cNvPr id="77" name="Rectangle 76">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0" name="Rectangle 79">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49907" y="2304465"/>
            <a:ext cx="3553420" cy="3023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18" name="Rectangle 2">
            <a:extLst>
              <a:ext uri="{FF2B5EF4-FFF2-40B4-BE49-F238E27FC236}">
                <a16:creationId xmlns:a16="http://schemas.microsoft.com/office/drawing/2014/main" id="{8BB136CF-F58A-4AF4-B43A-8DB97003D5F6}"/>
              </a:ext>
            </a:extLst>
          </p:cNvPr>
          <p:cNvSpPr>
            <a:spLocks noGrp="1" noChangeArrowheads="1"/>
          </p:cNvSpPr>
          <p:nvPr>
            <p:ph idx="1"/>
          </p:nvPr>
        </p:nvSpPr>
        <p:spPr>
          <a:xfrm>
            <a:off x="488420" y="2568950"/>
            <a:ext cx="3769837" cy="4386755"/>
          </a:xfrm>
        </p:spPr>
        <p:txBody>
          <a:bodyPr anchor="ctr">
            <a:normAutofit/>
          </a:bodyPr>
          <a:lstStyle/>
          <a:p>
            <a:r>
              <a:rPr lang="en-US" altLang="en-US" sz="1900" dirty="0"/>
              <a:t>What is Data Mining?</a:t>
            </a:r>
          </a:p>
          <a:p>
            <a:r>
              <a:rPr lang="en-US" altLang="en-US" sz="1900" dirty="0"/>
              <a:t>Data Mining Tasks</a:t>
            </a:r>
          </a:p>
          <a:p>
            <a:r>
              <a:rPr lang="en-US" altLang="en-US" sz="1900" b="1" dirty="0"/>
              <a:t>Relationship to Statistics, Optimization, Machine Learning and AI</a:t>
            </a:r>
          </a:p>
          <a:p>
            <a:r>
              <a:rPr lang="en-US" altLang="en-US" sz="1900" dirty="0"/>
              <a:t>Tools</a:t>
            </a:r>
          </a:p>
          <a:p>
            <a:r>
              <a:rPr lang="en-US" altLang="en-US" sz="1900" dirty="0"/>
              <a:t>Data</a:t>
            </a:r>
          </a:p>
          <a:p>
            <a:r>
              <a:rPr lang="en-US" altLang="en-US" sz="1900" dirty="0"/>
              <a:t>Legal, Privacy and Security Issues</a:t>
            </a:r>
          </a:p>
        </p:txBody>
      </p:sp>
      <p:sp>
        <p:nvSpPr>
          <p:cNvPr id="82" name="Rectangle 81">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845078" y="0"/>
            <a:ext cx="1235547" cy="75596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01158" y="566427"/>
            <a:ext cx="4968681" cy="643154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221" name="Picture 5">
            <a:extLst>
              <a:ext uri="{FF2B5EF4-FFF2-40B4-BE49-F238E27FC236}">
                <a16:creationId xmlns:a16="http://schemas.microsoft.com/office/drawing/2014/main" id="{476B2070-CB52-4B05-9B4B-BE60D20A7EA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6868" r="25159" b="2"/>
          <a:stretch/>
        </p:blipFill>
        <p:spPr bwMode="auto">
          <a:xfrm>
            <a:off x="4942572" y="881137"/>
            <a:ext cx="4485853" cy="5797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6257105"/>
      </p:ext>
    </p:extLst>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09" name="Picture 1">
            <a:extLst>
              <a:ext uri="{FF2B5EF4-FFF2-40B4-BE49-F238E27FC236}">
                <a16:creationId xmlns:a16="http://schemas.microsoft.com/office/drawing/2014/main" id="{E097B067-3DB0-4225-BDA9-F3581F9354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20367" r="3452"/>
          <a:stretch>
            <a:fillRect/>
          </a:stretch>
        </p:blipFill>
        <p:spPr bwMode="auto">
          <a:xfrm>
            <a:off x="5029200" y="349250"/>
            <a:ext cx="5026025" cy="6959600"/>
          </a:xfrm>
          <a:prstGeom prst="rect">
            <a:avLst/>
          </a:prstGeom>
          <a:noFill/>
          <a:ln>
            <a:noFill/>
          </a:ln>
          <a:effectLst/>
          <a:extLst>
            <a:ext uri="{909E8E84-426E-40DD-AFC4-6F175D3DCCD1}">
              <a14:hiddenFill xmlns:a14="http://schemas.microsoft.com/office/drawing/2010/main">
                <a:blipFill dpi="0" rotWithShape="0">
                  <a:blip/>
                  <a:srcRect l="20367" r="3452"/>
                  <a:stretch>
                    <a:fillRect/>
                  </a:stretch>
                </a:blip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43011" name="Rectangle 3">
            <a:extLst>
              <a:ext uri="{FF2B5EF4-FFF2-40B4-BE49-F238E27FC236}">
                <a16:creationId xmlns:a16="http://schemas.microsoft.com/office/drawing/2014/main" id="{20F0C868-697B-42EE-B1A6-7900064C86C8}"/>
              </a:ext>
            </a:extLst>
          </p:cNvPr>
          <p:cNvSpPr>
            <a:spLocks noGrp="1" noChangeArrowheads="1"/>
          </p:cNvSpPr>
          <p:nvPr>
            <p:ph type="title"/>
          </p:nvPr>
        </p:nvSpPr>
        <p:spPr/>
        <p:txBody>
          <a:bodyPr/>
          <a:lstStyle/>
          <a:p>
            <a:r>
              <a:rPr lang="en-US" altLang="en-US"/>
              <a:t>Origins of </a:t>
            </a:r>
            <a:br>
              <a:rPr lang="en-US" altLang="en-US"/>
            </a:br>
            <a:r>
              <a:rPr lang="en-US" altLang="en-US"/>
              <a:t>Data Mining</a:t>
            </a:r>
          </a:p>
        </p:txBody>
      </p:sp>
      <p:sp>
        <p:nvSpPr>
          <p:cNvPr id="43010" name="Rectangle 2">
            <a:extLst>
              <a:ext uri="{FF2B5EF4-FFF2-40B4-BE49-F238E27FC236}">
                <a16:creationId xmlns:a16="http://schemas.microsoft.com/office/drawing/2014/main" id="{528EB1D5-4B4F-4D39-A965-6EC412D60859}"/>
              </a:ext>
            </a:extLst>
          </p:cNvPr>
          <p:cNvSpPr>
            <a:spLocks noGrp="1" noChangeArrowheads="1"/>
          </p:cNvSpPr>
          <p:nvPr>
            <p:ph idx="1"/>
          </p:nvPr>
        </p:nvSpPr>
        <p:spPr>
          <a:xfrm>
            <a:off x="693043" y="2012414"/>
            <a:ext cx="3664645" cy="4796544"/>
          </a:xfrm>
        </p:spPr>
        <p:txBody>
          <a:bodyPr/>
          <a:lstStyle/>
          <a:p>
            <a:r>
              <a:rPr lang="en-US" altLang="en-US" dirty="0"/>
              <a:t>Draws ideas from AI, machine learning, pattern recognition, statistics, and database systems.</a:t>
            </a:r>
          </a:p>
          <a:p>
            <a:endParaRPr lang="en-US" altLang="en-US" dirty="0"/>
          </a:p>
          <a:p>
            <a:r>
              <a:rPr lang="en-US" altLang="en-US" dirty="0"/>
              <a:t>There are differences in terms of </a:t>
            </a:r>
          </a:p>
          <a:p>
            <a:pPr lvl="1"/>
            <a:r>
              <a:rPr lang="en-US" altLang="en-US" dirty="0"/>
              <a:t>used data and </a:t>
            </a:r>
          </a:p>
          <a:p>
            <a:pPr lvl="1"/>
            <a:r>
              <a:rPr lang="en-US" altLang="en-US" dirty="0"/>
              <a:t>the goals.  </a:t>
            </a:r>
          </a:p>
        </p:txBody>
      </p:sp>
      <p:sp>
        <p:nvSpPr>
          <p:cNvPr id="43012" name="Text Box 4">
            <a:extLst>
              <a:ext uri="{FF2B5EF4-FFF2-40B4-BE49-F238E27FC236}">
                <a16:creationId xmlns:a16="http://schemas.microsoft.com/office/drawing/2014/main" id="{DCB6D777-D385-4201-934E-E8BD126C048E}"/>
              </a:ext>
            </a:extLst>
          </p:cNvPr>
          <p:cNvSpPr txBox="1">
            <a:spLocks noChangeArrowheads="1"/>
          </p:cNvSpPr>
          <p:nvPr/>
        </p:nvSpPr>
        <p:spPr bwMode="auto">
          <a:xfrm>
            <a:off x="5311775" y="7223125"/>
            <a:ext cx="5000625" cy="346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58335" rIns="90000" bIns="45000"/>
          <a:lstStyle>
            <a:lvl1pPr>
              <a:tabLst>
                <a:tab pos="457200" algn="l"/>
                <a:tab pos="914400" algn="l"/>
                <a:tab pos="1371600" algn="l"/>
                <a:tab pos="1828800" algn="l"/>
                <a:tab pos="2286000" algn="l"/>
                <a:tab pos="2743200" algn="l"/>
                <a:tab pos="3200400" algn="l"/>
                <a:tab pos="3657600" algn="l"/>
                <a:tab pos="4114800" algn="l"/>
                <a:tab pos="4572000" algn="l"/>
              </a:tabLst>
              <a:defRPr>
                <a:solidFill>
                  <a:srgbClr val="000000"/>
                </a:solidFill>
                <a:latin typeface="Arial" panose="020B0604020202020204" pitchFamily="34" charset="0"/>
                <a:cs typeface="DejaVu Sans" charset="0"/>
              </a:defRPr>
            </a:lvl1pPr>
            <a:lvl2pPr>
              <a:tabLst>
                <a:tab pos="457200" algn="l"/>
                <a:tab pos="914400" algn="l"/>
                <a:tab pos="1371600" algn="l"/>
                <a:tab pos="1828800" algn="l"/>
                <a:tab pos="2286000" algn="l"/>
                <a:tab pos="2743200" algn="l"/>
                <a:tab pos="3200400" algn="l"/>
                <a:tab pos="3657600" algn="l"/>
                <a:tab pos="4114800" algn="l"/>
                <a:tab pos="4572000" algn="l"/>
              </a:tabLst>
              <a:defRPr>
                <a:solidFill>
                  <a:srgbClr val="000000"/>
                </a:solidFill>
                <a:latin typeface="Arial" panose="020B0604020202020204" pitchFamily="34" charset="0"/>
                <a:cs typeface="DejaVu Sans" charset="0"/>
              </a:defRPr>
            </a:lvl2pPr>
            <a:lvl3pPr>
              <a:tabLst>
                <a:tab pos="457200" algn="l"/>
                <a:tab pos="914400" algn="l"/>
                <a:tab pos="1371600" algn="l"/>
                <a:tab pos="1828800" algn="l"/>
                <a:tab pos="2286000" algn="l"/>
                <a:tab pos="2743200" algn="l"/>
                <a:tab pos="3200400" algn="l"/>
                <a:tab pos="3657600" algn="l"/>
                <a:tab pos="4114800" algn="l"/>
                <a:tab pos="4572000" algn="l"/>
              </a:tabLst>
              <a:defRPr>
                <a:solidFill>
                  <a:srgbClr val="000000"/>
                </a:solidFill>
                <a:latin typeface="Arial" panose="020B0604020202020204" pitchFamily="34" charset="0"/>
                <a:cs typeface="DejaVu Sans" charset="0"/>
              </a:defRPr>
            </a:lvl3pPr>
            <a:lvl4pPr>
              <a:tabLst>
                <a:tab pos="457200" algn="l"/>
                <a:tab pos="914400" algn="l"/>
                <a:tab pos="1371600" algn="l"/>
                <a:tab pos="1828800" algn="l"/>
                <a:tab pos="2286000" algn="l"/>
                <a:tab pos="2743200" algn="l"/>
                <a:tab pos="3200400" algn="l"/>
                <a:tab pos="3657600" algn="l"/>
                <a:tab pos="4114800" algn="l"/>
                <a:tab pos="4572000" algn="l"/>
              </a:tabLst>
              <a:defRPr>
                <a:solidFill>
                  <a:srgbClr val="000000"/>
                </a:solidFill>
                <a:latin typeface="Arial" panose="020B0604020202020204" pitchFamily="34" charset="0"/>
                <a:cs typeface="DejaVu Sans" charset="0"/>
              </a:defRPr>
            </a:lvl4pPr>
            <a:lvl5pPr>
              <a:tabLst>
                <a:tab pos="457200" algn="l"/>
                <a:tab pos="914400" algn="l"/>
                <a:tab pos="1371600" algn="l"/>
                <a:tab pos="1828800" algn="l"/>
                <a:tab pos="2286000" algn="l"/>
                <a:tab pos="2743200" algn="l"/>
                <a:tab pos="3200400" algn="l"/>
                <a:tab pos="3657600" algn="l"/>
                <a:tab pos="4114800" algn="l"/>
                <a:tab pos="45720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Lst>
              <a:defRPr>
                <a:solidFill>
                  <a:srgbClr val="000000"/>
                </a:solidFill>
                <a:latin typeface="Arial" panose="020B0604020202020204" pitchFamily="34" charset="0"/>
                <a:cs typeface="DejaVu Sans" charset="0"/>
              </a:defRPr>
            </a:lvl9pPr>
          </a:lstStyle>
          <a:p>
            <a:r>
              <a:rPr lang="en-US" altLang="en-US" sz="1500"/>
              <a:t>https://rayli.net/blog/data/history-of-data-mining/</a:t>
            </a:r>
          </a:p>
        </p:txBody>
      </p:sp>
      <p:sp>
        <p:nvSpPr>
          <p:cNvPr id="43013" name="Text Box 5">
            <a:extLst>
              <a:ext uri="{FF2B5EF4-FFF2-40B4-BE49-F238E27FC236}">
                <a16:creationId xmlns:a16="http://schemas.microsoft.com/office/drawing/2014/main" id="{406AFA8F-4A2F-4369-8FFF-4B6411C1F8FE}"/>
              </a:ext>
            </a:extLst>
          </p:cNvPr>
          <p:cNvSpPr txBox="1">
            <a:spLocks noChangeArrowheads="1"/>
          </p:cNvSpPr>
          <p:nvPr/>
        </p:nvSpPr>
        <p:spPr bwMode="auto">
          <a:xfrm>
            <a:off x="7756525" y="6294438"/>
            <a:ext cx="2432050" cy="3857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54779" rIns="90000" bIns="45000"/>
          <a:lstStyle>
            <a:lvl1pPr>
              <a:tabLst>
                <a:tab pos="457200" algn="l"/>
                <a:tab pos="914400" algn="l"/>
                <a:tab pos="1371600" algn="l"/>
                <a:tab pos="1828800" algn="l"/>
                <a:tab pos="2286000" algn="l"/>
              </a:tabLst>
              <a:defRPr>
                <a:solidFill>
                  <a:srgbClr val="000000"/>
                </a:solidFill>
                <a:latin typeface="Arial" panose="020B0604020202020204" pitchFamily="34" charset="0"/>
                <a:cs typeface="DejaVu Sans" charset="0"/>
              </a:defRPr>
            </a:lvl1pPr>
            <a:lvl2pPr>
              <a:tabLst>
                <a:tab pos="457200" algn="l"/>
                <a:tab pos="914400" algn="l"/>
                <a:tab pos="1371600" algn="l"/>
                <a:tab pos="1828800" algn="l"/>
                <a:tab pos="2286000" algn="l"/>
              </a:tabLst>
              <a:defRPr>
                <a:solidFill>
                  <a:srgbClr val="000000"/>
                </a:solidFill>
                <a:latin typeface="Arial" panose="020B0604020202020204" pitchFamily="34" charset="0"/>
                <a:cs typeface="DejaVu Sans" charset="0"/>
              </a:defRPr>
            </a:lvl2pPr>
            <a:lvl3pPr>
              <a:tabLst>
                <a:tab pos="457200" algn="l"/>
                <a:tab pos="914400" algn="l"/>
                <a:tab pos="1371600" algn="l"/>
                <a:tab pos="1828800" algn="l"/>
                <a:tab pos="2286000" algn="l"/>
              </a:tabLst>
              <a:defRPr>
                <a:solidFill>
                  <a:srgbClr val="000000"/>
                </a:solidFill>
                <a:latin typeface="Arial" panose="020B0604020202020204" pitchFamily="34" charset="0"/>
                <a:cs typeface="DejaVu Sans" charset="0"/>
              </a:defRPr>
            </a:lvl3pPr>
            <a:lvl4pPr>
              <a:tabLst>
                <a:tab pos="457200" algn="l"/>
                <a:tab pos="914400" algn="l"/>
                <a:tab pos="1371600" algn="l"/>
                <a:tab pos="1828800" algn="l"/>
                <a:tab pos="2286000" algn="l"/>
              </a:tabLst>
              <a:defRPr>
                <a:solidFill>
                  <a:srgbClr val="000000"/>
                </a:solidFill>
                <a:latin typeface="Arial" panose="020B0604020202020204" pitchFamily="34" charset="0"/>
                <a:cs typeface="DejaVu Sans" charset="0"/>
              </a:defRPr>
            </a:lvl4pPr>
            <a:lvl5pPr>
              <a:tabLst>
                <a:tab pos="457200" algn="l"/>
                <a:tab pos="914400" algn="l"/>
                <a:tab pos="1371600" algn="l"/>
                <a:tab pos="1828800" algn="l"/>
                <a:tab pos="22860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a:solidFill>
                  <a:srgbClr val="000000"/>
                </a:solidFill>
                <a:latin typeface="Arial" panose="020B0604020202020204" pitchFamily="34" charset="0"/>
                <a:cs typeface="DejaVu Sans" charset="0"/>
              </a:defRPr>
            </a:lvl9pPr>
          </a:lstStyle>
          <a:p>
            <a:r>
              <a:rPr lang="en-US" altLang="en-US" sz="1100"/>
              <a:t>Chief Data Scientist,</a:t>
            </a:r>
          </a:p>
          <a:p>
            <a:r>
              <a:rPr lang="en-US" altLang="en-US" sz="1100"/>
              <a:t>White House</a:t>
            </a:r>
          </a:p>
        </p:txBody>
      </p:sp>
      <p:sp>
        <p:nvSpPr>
          <p:cNvPr id="43014" name="AutoShape 6">
            <a:extLst>
              <a:ext uri="{FF2B5EF4-FFF2-40B4-BE49-F238E27FC236}">
                <a16:creationId xmlns:a16="http://schemas.microsoft.com/office/drawing/2014/main" id="{BB27A108-C4FA-4039-90DB-0869C2E74A10}"/>
              </a:ext>
            </a:extLst>
          </p:cNvPr>
          <p:cNvSpPr>
            <a:spLocks/>
          </p:cNvSpPr>
          <p:nvPr/>
        </p:nvSpPr>
        <p:spPr bwMode="auto">
          <a:xfrm>
            <a:off x="9291638" y="2541588"/>
            <a:ext cx="92075" cy="549275"/>
          </a:xfrm>
          <a:prstGeom prst="rightBrace">
            <a:avLst>
              <a:gd name="adj1" fmla="val 49713"/>
              <a:gd name="adj2" fmla="val 50000"/>
            </a:avLst>
          </a:prstGeom>
          <a:noFill/>
          <a:ln w="9525" cap="flat">
            <a:solidFill>
              <a:srgbClr val="80808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3015" name="Text Box 7">
            <a:extLst>
              <a:ext uri="{FF2B5EF4-FFF2-40B4-BE49-F238E27FC236}">
                <a16:creationId xmlns:a16="http://schemas.microsoft.com/office/drawing/2014/main" id="{68FE9DD9-29D6-4247-8FB3-4245E67E1E1B}"/>
              </a:ext>
            </a:extLst>
          </p:cNvPr>
          <p:cNvSpPr txBox="1">
            <a:spLocks noChangeArrowheads="1"/>
          </p:cNvSpPr>
          <p:nvPr/>
        </p:nvSpPr>
        <p:spPr bwMode="auto">
          <a:xfrm>
            <a:off x="9382125" y="2632075"/>
            <a:ext cx="549275" cy="6016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61002" rIns="90000" bIns="45000"/>
          <a:lstStyle>
            <a:lvl1pPr>
              <a:tabLst>
                <a:tab pos="457200" algn="l"/>
              </a:tabLst>
              <a:defRPr>
                <a:solidFill>
                  <a:srgbClr val="000000"/>
                </a:solidFill>
                <a:latin typeface="Arial" panose="020B0604020202020204" pitchFamily="34" charset="0"/>
                <a:cs typeface="DejaVu Sans" charset="0"/>
              </a:defRPr>
            </a:lvl1pPr>
            <a:lvl2pPr>
              <a:tabLst>
                <a:tab pos="457200" algn="l"/>
              </a:tabLst>
              <a:defRPr>
                <a:solidFill>
                  <a:srgbClr val="000000"/>
                </a:solidFill>
                <a:latin typeface="Arial" panose="020B0604020202020204" pitchFamily="34" charset="0"/>
                <a:cs typeface="DejaVu Sans" charset="0"/>
              </a:defRPr>
            </a:lvl2pPr>
            <a:lvl3pPr>
              <a:tabLst>
                <a:tab pos="457200" algn="l"/>
              </a:tabLst>
              <a:defRPr>
                <a:solidFill>
                  <a:srgbClr val="000000"/>
                </a:solidFill>
                <a:latin typeface="Arial" panose="020B0604020202020204" pitchFamily="34" charset="0"/>
                <a:cs typeface="DejaVu Sans" charset="0"/>
              </a:defRPr>
            </a:lvl3pPr>
            <a:lvl4pPr>
              <a:tabLst>
                <a:tab pos="457200" algn="l"/>
              </a:tabLst>
              <a:defRPr>
                <a:solidFill>
                  <a:srgbClr val="000000"/>
                </a:solidFill>
                <a:latin typeface="Arial" panose="020B0604020202020204" pitchFamily="34" charset="0"/>
                <a:cs typeface="DejaVu Sans" charset="0"/>
              </a:defRPr>
            </a:lvl4pPr>
            <a:lvl5pPr>
              <a:tabLst>
                <a:tab pos="4572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cs typeface="DejaVu Sans" charset="0"/>
              </a:defRPr>
            </a:lvl9pPr>
          </a:lstStyle>
          <a:p>
            <a:r>
              <a:rPr lang="en-US" altLang="en-US" b="1" dirty="0"/>
              <a:t>AI</a:t>
            </a:r>
          </a:p>
        </p:txBody>
      </p:sp>
      <p:sp>
        <p:nvSpPr>
          <p:cNvPr id="43016" name="Text Box 8">
            <a:extLst>
              <a:ext uri="{FF2B5EF4-FFF2-40B4-BE49-F238E27FC236}">
                <a16:creationId xmlns:a16="http://schemas.microsoft.com/office/drawing/2014/main" id="{93569B1C-7B04-4E7D-86DF-F44A65EF4F30}"/>
              </a:ext>
            </a:extLst>
          </p:cNvPr>
          <p:cNvSpPr txBox="1">
            <a:spLocks noChangeArrowheads="1"/>
          </p:cNvSpPr>
          <p:nvPr/>
        </p:nvSpPr>
        <p:spPr bwMode="auto">
          <a:xfrm>
            <a:off x="7977188" y="3622675"/>
            <a:ext cx="2084387" cy="260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55668" rIns="90000" bIns="45000"/>
          <a:lstStyle>
            <a:lvl1pPr>
              <a:tabLst>
                <a:tab pos="457200" algn="l"/>
                <a:tab pos="914400" algn="l"/>
                <a:tab pos="1371600" algn="l"/>
                <a:tab pos="1828800" algn="l"/>
              </a:tabLst>
              <a:defRPr>
                <a:solidFill>
                  <a:srgbClr val="000000"/>
                </a:solidFill>
                <a:latin typeface="Arial" panose="020B0604020202020204" pitchFamily="34" charset="0"/>
                <a:cs typeface="DejaVu Sans" charset="0"/>
              </a:defRPr>
            </a:lvl1pPr>
            <a:lvl2pPr>
              <a:tabLst>
                <a:tab pos="457200" algn="l"/>
                <a:tab pos="914400" algn="l"/>
                <a:tab pos="1371600" algn="l"/>
                <a:tab pos="1828800" algn="l"/>
              </a:tabLst>
              <a:defRPr>
                <a:solidFill>
                  <a:srgbClr val="000000"/>
                </a:solidFill>
                <a:latin typeface="Arial" panose="020B0604020202020204" pitchFamily="34" charset="0"/>
                <a:cs typeface="DejaVu Sans" charset="0"/>
              </a:defRPr>
            </a:lvl2pPr>
            <a:lvl3pPr>
              <a:tabLst>
                <a:tab pos="457200" algn="l"/>
                <a:tab pos="914400" algn="l"/>
                <a:tab pos="1371600" algn="l"/>
                <a:tab pos="1828800" algn="l"/>
              </a:tabLst>
              <a:defRPr>
                <a:solidFill>
                  <a:srgbClr val="000000"/>
                </a:solidFill>
                <a:latin typeface="Arial" panose="020B0604020202020204" pitchFamily="34" charset="0"/>
                <a:cs typeface="DejaVu Sans" charset="0"/>
              </a:defRPr>
            </a:lvl3pPr>
            <a:lvl4pPr>
              <a:tabLst>
                <a:tab pos="457200" algn="l"/>
                <a:tab pos="914400" algn="l"/>
                <a:tab pos="1371600" algn="l"/>
                <a:tab pos="1828800" algn="l"/>
              </a:tabLst>
              <a:defRPr>
                <a:solidFill>
                  <a:srgbClr val="000000"/>
                </a:solidFill>
                <a:latin typeface="Arial" panose="020B0604020202020204" pitchFamily="34" charset="0"/>
                <a:cs typeface="DejaVu Sans" charset="0"/>
              </a:defRPr>
            </a:lvl4pPr>
            <a:lvl5pPr>
              <a:tabLst>
                <a:tab pos="457200" algn="l"/>
                <a:tab pos="914400" algn="l"/>
                <a:tab pos="1371600" algn="l"/>
                <a:tab pos="18288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Lst>
              <a:defRPr>
                <a:solidFill>
                  <a:srgbClr val="000000"/>
                </a:solidFill>
                <a:latin typeface="Arial" panose="020B0604020202020204" pitchFamily="34" charset="0"/>
                <a:cs typeface="DejaVu Sans" charset="0"/>
              </a:defRPr>
            </a:lvl9pPr>
          </a:lstStyle>
          <a:p>
            <a:r>
              <a:rPr lang="en-US" altLang="en-US" sz="1200" b="1" dirty="0"/>
              <a:t>Machine Learning</a:t>
            </a:r>
            <a:r>
              <a:rPr lang="en-US" altLang="en-US" sz="1200" dirty="0"/>
              <a:t> (1959-)</a:t>
            </a:r>
          </a:p>
        </p:txBody>
      </p:sp>
    </p:spTree>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1">
            <a:extLst>
              <a:ext uri="{FF2B5EF4-FFF2-40B4-BE49-F238E27FC236}">
                <a16:creationId xmlns:a16="http://schemas.microsoft.com/office/drawing/2014/main" id="{1B5A3914-7749-4E61-A883-A7ABC4CD6B91}"/>
              </a:ext>
            </a:extLst>
          </p:cNvPr>
          <p:cNvSpPr>
            <a:spLocks noChangeArrowheads="1"/>
          </p:cNvSpPr>
          <p:nvPr/>
        </p:nvSpPr>
        <p:spPr bwMode="auto">
          <a:xfrm>
            <a:off x="546100" y="1966912"/>
            <a:ext cx="2433638" cy="3749675"/>
          </a:xfrm>
          <a:prstGeom prst="rect">
            <a:avLst/>
          </a:prstGeom>
          <a:solidFill>
            <a:srgbClr val="DDDDDD"/>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4034" name="Rectangle 2">
            <a:extLst>
              <a:ext uri="{FF2B5EF4-FFF2-40B4-BE49-F238E27FC236}">
                <a16:creationId xmlns:a16="http://schemas.microsoft.com/office/drawing/2014/main" id="{B37713E5-A8AB-40F6-9AF8-B6DEE0146BB5}"/>
              </a:ext>
            </a:extLst>
          </p:cNvPr>
          <p:cNvSpPr>
            <a:spLocks noChangeArrowheads="1"/>
          </p:cNvSpPr>
          <p:nvPr/>
        </p:nvSpPr>
        <p:spPr bwMode="auto">
          <a:xfrm>
            <a:off x="6985000" y="1900237"/>
            <a:ext cx="2508250" cy="3848100"/>
          </a:xfrm>
          <a:prstGeom prst="rect">
            <a:avLst/>
          </a:prstGeom>
          <a:solidFill>
            <a:srgbClr val="DDDDDD"/>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4035" name="Rectangle 3">
            <a:extLst>
              <a:ext uri="{FF2B5EF4-FFF2-40B4-BE49-F238E27FC236}">
                <a16:creationId xmlns:a16="http://schemas.microsoft.com/office/drawing/2014/main" id="{CE10A525-D40F-459B-A91D-965F837902D2}"/>
              </a:ext>
            </a:extLst>
          </p:cNvPr>
          <p:cNvSpPr>
            <a:spLocks noGrp="1" noChangeArrowheads="1"/>
          </p:cNvSpPr>
          <p:nvPr>
            <p:ph type="title"/>
          </p:nvPr>
        </p:nvSpPr>
        <p:spPr/>
        <p:txBody>
          <a:bodyPr/>
          <a:lstStyle/>
          <a:p>
            <a:r>
              <a:rPr lang="en-US" altLang="en-US"/>
              <a:t>Relationship to other Fields</a:t>
            </a:r>
          </a:p>
        </p:txBody>
      </p:sp>
      <p:sp>
        <p:nvSpPr>
          <p:cNvPr id="44036" name="Oval 4">
            <a:extLst>
              <a:ext uri="{FF2B5EF4-FFF2-40B4-BE49-F238E27FC236}">
                <a16:creationId xmlns:a16="http://schemas.microsoft.com/office/drawing/2014/main" id="{10C29D0C-1410-4551-95BA-101119E9B72F}"/>
              </a:ext>
            </a:extLst>
          </p:cNvPr>
          <p:cNvSpPr>
            <a:spLocks noChangeArrowheads="1"/>
          </p:cNvSpPr>
          <p:nvPr/>
        </p:nvSpPr>
        <p:spPr bwMode="auto">
          <a:xfrm>
            <a:off x="1041400" y="2425700"/>
            <a:ext cx="1463675" cy="731837"/>
          </a:xfrm>
          <a:prstGeom prst="ellipse">
            <a:avLst/>
          </a:prstGeom>
          <a:solidFill>
            <a:srgbClr val="CFE7F5"/>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61002" rIns="90000" bIns="45000" anchor="ctr"/>
          <a:lstStyle>
            <a:lvl1pPr>
              <a:tabLst>
                <a:tab pos="457200" algn="l"/>
                <a:tab pos="914400" algn="l"/>
                <a:tab pos="1371600" algn="l"/>
              </a:tabLst>
              <a:defRPr>
                <a:solidFill>
                  <a:srgbClr val="000000"/>
                </a:solidFill>
                <a:latin typeface="Arial" panose="020B0604020202020204" pitchFamily="34" charset="0"/>
                <a:cs typeface="DejaVu Sans" charset="0"/>
              </a:defRPr>
            </a:lvl1pPr>
            <a:lvl2pPr>
              <a:tabLst>
                <a:tab pos="457200" algn="l"/>
                <a:tab pos="914400" algn="l"/>
                <a:tab pos="1371600" algn="l"/>
              </a:tabLst>
              <a:defRPr>
                <a:solidFill>
                  <a:srgbClr val="000000"/>
                </a:solidFill>
                <a:latin typeface="Arial" panose="020B0604020202020204" pitchFamily="34" charset="0"/>
                <a:cs typeface="DejaVu Sans" charset="0"/>
              </a:defRPr>
            </a:lvl2pPr>
            <a:lvl3pPr>
              <a:tabLst>
                <a:tab pos="457200" algn="l"/>
                <a:tab pos="914400" algn="l"/>
                <a:tab pos="1371600" algn="l"/>
              </a:tabLst>
              <a:defRPr>
                <a:solidFill>
                  <a:srgbClr val="000000"/>
                </a:solidFill>
                <a:latin typeface="Arial" panose="020B0604020202020204" pitchFamily="34" charset="0"/>
                <a:cs typeface="DejaVu Sans" charset="0"/>
              </a:defRPr>
            </a:lvl3pPr>
            <a:lvl4pPr>
              <a:tabLst>
                <a:tab pos="457200" algn="l"/>
                <a:tab pos="914400" algn="l"/>
                <a:tab pos="1371600" algn="l"/>
              </a:tabLst>
              <a:defRPr>
                <a:solidFill>
                  <a:srgbClr val="000000"/>
                </a:solidFill>
                <a:latin typeface="Arial" panose="020B0604020202020204" pitchFamily="34" charset="0"/>
                <a:cs typeface="DejaVu Sans" charset="0"/>
              </a:defRPr>
            </a:lvl4pPr>
            <a:lvl5pPr>
              <a:tabLst>
                <a:tab pos="457200" algn="l"/>
                <a:tab pos="914400" algn="l"/>
                <a:tab pos="13716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9pPr>
          </a:lstStyle>
          <a:p>
            <a:pPr algn="ctr"/>
            <a:r>
              <a:rPr lang="en-US" altLang="en-US"/>
              <a:t>Artificial</a:t>
            </a:r>
          </a:p>
          <a:p>
            <a:pPr algn="ctr"/>
            <a:r>
              <a:rPr lang="en-US" altLang="en-US"/>
              <a:t>Intelligence</a:t>
            </a:r>
          </a:p>
        </p:txBody>
      </p:sp>
      <p:sp>
        <p:nvSpPr>
          <p:cNvPr id="44037" name="Oval 5">
            <a:extLst>
              <a:ext uri="{FF2B5EF4-FFF2-40B4-BE49-F238E27FC236}">
                <a16:creationId xmlns:a16="http://schemas.microsoft.com/office/drawing/2014/main" id="{93E15D58-3CD4-4B28-99BC-DD744048F3B5}"/>
              </a:ext>
            </a:extLst>
          </p:cNvPr>
          <p:cNvSpPr>
            <a:spLocks noChangeArrowheads="1"/>
          </p:cNvSpPr>
          <p:nvPr/>
        </p:nvSpPr>
        <p:spPr bwMode="auto">
          <a:xfrm>
            <a:off x="1041400" y="3271837"/>
            <a:ext cx="1463675" cy="731838"/>
          </a:xfrm>
          <a:prstGeom prst="ellipse">
            <a:avLst/>
          </a:prstGeom>
          <a:solidFill>
            <a:srgbClr val="CFE7F5"/>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61002" rIns="90000" bIns="45000" anchor="ctr"/>
          <a:lstStyle>
            <a:lvl1pPr>
              <a:tabLst>
                <a:tab pos="457200" algn="l"/>
                <a:tab pos="914400" algn="l"/>
                <a:tab pos="1371600" algn="l"/>
              </a:tabLst>
              <a:defRPr>
                <a:solidFill>
                  <a:srgbClr val="000000"/>
                </a:solidFill>
                <a:latin typeface="Arial" panose="020B0604020202020204" pitchFamily="34" charset="0"/>
                <a:cs typeface="DejaVu Sans" charset="0"/>
              </a:defRPr>
            </a:lvl1pPr>
            <a:lvl2pPr>
              <a:tabLst>
                <a:tab pos="457200" algn="l"/>
                <a:tab pos="914400" algn="l"/>
                <a:tab pos="1371600" algn="l"/>
              </a:tabLst>
              <a:defRPr>
                <a:solidFill>
                  <a:srgbClr val="000000"/>
                </a:solidFill>
                <a:latin typeface="Arial" panose="020B0604020202020204" pitchFamily="34" charset="0"/>
                <a:cs typeface="DejaVu Sans" charset="0"/>
              </a:defRPr>
            </a:lvl2pPr>
            <a:lvl3pPr>
              <a:tabLst>
                <a:tab pos="457200" algn="l"/>
                <a:tab pos="914400" algn="l"/>
                <a:tab pos="1371600" algn="l"/>
              </a:tabLst>
              <a:defRPr>
                <a:solidFill>
                  <a:srgbClr val="000000"/>
                </a:solidFill>
                <a:latin typeface="Arial" panose="020B0604020202020204" pitchFamily="34" charset="0"/>
                <a:cs typeface="DejaVu Sans" charset="0"/>
              </a:defRPr>
            </a:lvl3pPr>
            <a:lvl4pPr>
              <a:tabLst>
                <a:tab pos="457200" algn="l"/>
                <a:tab pos="914400" algn="l"/>
                <a:tab pos="1371600" algn="l"/>
              </a:tabLst>
              <a:defRPr>
                <a:solidFill>
                  <a:srgbClr val="000000"/>
                </a:solidFill>
                <a:latin typeface="Arial" panose="020B0604020202020204" pitchFamily="34" charset="0"/>
                <a:cs typeface="DejaVu Sans" charset="0"/>
              </a:defRPr>
            </a:lvl4pPr>
            <a:lvl5pPr>
              <a:tabLst>
                <a:tab pos="457200" algn="l"/>
                <a:tab pos="914400" algn="l"/>
                <a:tab pos="13716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9pPr>
          </a:lstStyle>
          <a:p>
            <a:pPr algn="ctr"/>
            <a:r>
              <a:rPr lang="en-US" altLang="en-US"/>
              <a:t>Optimization</a:t>
            </a:r>
          </a:p>
        </p:txBody>
      </p:sp>
      <p:sp>
        <p:nvSpPr>
          <p:cNvPr id="44038" name="Oval 6">
            <a:extLst>
              <a:ext uri="{FF2B5EF4-FFF2-40B4-BE49-F238E27FC236}">
                <a16:creationId xmlns:a16="http://schemas.microsoft.com/office/drawing/2014/main" id="{77D66BB1-29B8-40B4-ABF8-4B44E84F49A5}"/>
              </a:ext>
            </a:extLst>
          </p:cNvPr>
          <p:cNvSpPr>
            <a:spLocks noChangeArrowheads="1"/>
          </p:cNvSpPr>
          <p:nvPr/>
        </p:nvSpPr>
        <p:spPr bwMode="auto">
          <a:xfrm>
            <a:off x="3749675" y="3108325"/>
            <a:ext cx="1554163" cy="914400"/>
          </a:xfrm>
          <a:prstGeom prst="ellipse">
            <a:avLst/>
          </a:prstGeom>
          <a:solidFill>
            <a:srgbClr val="FF9900"/>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61002" rIns="90000" bIns="45000" anchor="ctr"/>
          <a:lstStyle>
            <a:lvl1pPr>
              <a:tabLst>
                <a:tab pos="457200" algn="l"/>
                <a:tab pos="914400" algn="l"/>
                <a:tab pos="1371600" algn="l"/>
              </a:tabLst>
              <a:defRPr>
                <a:solidFill>
                  <a:srgbClr val="000000"/>
                </a:solidFill>
                <a:latin typeface="Arial" panose="020B0604020202020204" pitchFamily="34" charset="0"/>
                <a:cs typeface="DejaVu Sans" charset="0"/>
              </a:defRPr>
            </a:lvl1pPr>
            <a:lvl2pPr>
              <a:tabLst>
                <a:tab pos="457200" algn="l"/>
                <a:tab pos="914400" algn="l"/>
                <a:tab pos="1371600" algn="l"/>
              </a:tabLst>
              <a:defRPr>
                <a:solidFill>
                  <a:srgbClr val="000000"/>
                </a:solidFill>
                <a:latin typeface="Arial" panose="020B0604020202020204" pitchFamily="34" charset="0"/>
                <a:cs typeface="DejaVu Sans" charset="0"/>
              </a:defRPr>
            </a:lvl2pPr>
            <a:lvl3pPr>
              <a:tabLst>
                <a:tab pos="457200" algn="l"/>
                <a:tab pos="914400" algn="l"/>
                <a:tab pos="1371600" algn="l"/>
              </a:tabLst>
              <a:defRPr>
                <a:solidFill>
                  <a:srgbClr val="000000"/>
                </a:solidFill>
                <a:latin typeface="Arial" panose="020B0604020202020204" pitchFamily="34" charset="0"/>
                <a:cs typeface="DejaVu Sans" charset="0"/>
              </a:defRPr>
            </a:lvl3pPr>
            <a:lvl4pPr>
              <a:tabLst>
                <a:tab pos="457200" algn="l"/>
                <a:tab pos="914400" algn="l"/>
                <a:tab pos="1371600" algn="l"/>
              </a:tabLst>
              <a:defRPr>
                <a:solidFill>
                  <a:srgbClr val="000000"/>
                </a:solidFill>
                <a:latin typeface="Arial" panose="020B0604020202020204" pitchFamily="34" charset="0"/>
                <a:cs typeface="DejaVu Sans" charset="0"/>
              </a:defRPr>
            </a:lvl4pPr>
            <a:lvl5pPr>
              <a:tabLst>
                <a:tab pos="457200" algn="l"/>
                <a:tab pos="914400" algn="l"/>
                <a:tab pos="13716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9pPr>
          </a:lstStyle>
          <a:p>
            <a:pPr algn="ctr"/>
            <a:r>
              <a:rPr lang="en-US" altLang="en-US" b="1"/>
              <a:t>Machine</a:t>
            </a:r>
          </a:p>
          <a:p>
            <a:pPr algn="ctr"/>
            <a:r>
              <a:rPr lang="en-US" altLang="en-US" b="1"/>
              <a:t>Learning</a:t>
            </a:r>
          </a:p>
        </p:txBody>
      </p:sp>
      <p:sp>
        <p:nvSpPr>
          <p:cNvPr id="44039" name="Oval 7">
            <a:extLst>
              <a:ext uri="{FF2B5EF4-FFF2-40B4-BE49-F238E27FC236}">
                <a16:creationId xmlns:a16="http://schemas.microsoft.com/office/drawing/2014/main" id="{8937CF92-6F91-4677-9543-6FBF2C65B057}"/>
              </a:ext>
            </a:extLst>
          </p:cNvPr>
          <p:cNvSpPr>
            <a:spLocks noChangeArrowheads="1"/>
          </p:cNvSpPr>
          <p:nvPr/>
        </p:nvSpPr>
        <p:spPr bwMode="auto">
          <a:xfrm>
            <a:off x="3527425" y="3951287"/>
            <a:ext cx="1554163" cy="914400"/>
          </a:xfrm>
          <a:prstGeom prst="ellipse">
            <a:avLst/>
          </a:prstGeom>
          <a:solidFill>
            <a:srgbClr val="FF9900"/>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61002" rIns="90000" bIns="45000" anchor="ctr"/>
          <a:lstStyle>
            <a:lvl1pPr>
              <a:tabLst>
                <a:tab pos="457200" algn="l"/>
                <a:tab pos="914400" algn="l"/>
                <a:tab pos="1371600" algn="l"/>
              </a:tabLst>
              <a:defRPr>
                <a:solidFill>
                  <a:srgbClr val="000000"/>
                </a:solidFill>
                <a:latin typeface="Arial" panose="020B0604020202020204" pitchFamily="34" charset="0"/>
                <a:cs typeface="DejaVu Sans" charset="0"/>
              </a:defRPr>
            </a:lvl1pPr>
            <a:lvl2pPr>
              <a:tabLst>
                <a:tab pos="457200" algn="l"/>
                <a:tab pos="914400" algn="l"/>
                <a:tab pos="1371600" algn="l"/>
              </a:tabLst>
              <a:defRPr>
                <a:solidFill>
                  <a:srgbClr val="000000"/>
                </a:solidFill>
                <a:latin typeface="Arial" panose="020B0604020202020204" pitchFamily="34" charset="0"/>
                <a:cs typeface="DejaVu Sans" charset="0"/>
              </a:defRPr>
            </a:lvl2pPr>
            <a:lvl3pPr>
              <a:tabLst>
                <a:tab pos="457200" algn="l"/>
                <a:tab pos="914400" algn="l"/>
                <a:tab pos="1371600" algn="l"/>
              </a:tabLst>
              <a:defRPr>
                <a:solidFill>
                  <a:srgbClr val="000000"/>
                </a:solidFill>
                <a:latin typeface="Arial" panose="020B0604020202020204" pitchFamily="34" charset="0"/>
                <a:cs typeface="DejaVu Sans" charset="0"/>
              </a:defRPr>
            </a:lvl3pPr>
            <a:lvl4pPr>
              <a:tabLst>
                <a:tab pos="457200" algn="l"/>
                <a:tab pos="914400" algn="l"/>
                <a:tab pos="1371600" algn="l"/>
              </a:tabLst>
              <a:defRPr>
                <a:solidFill>
                  <a:srgbClr val="000000"/>
                </a:solidFill>
                <a:latin typeface="Arial" panose="020B0604020202020204" pitchFamily="34" charset="0"/>
                <a:cs typeface="DejaVu Sans" charset="0"/>
              </a:defRPr>
            </a:lvl4pPr>
            <a:lvl5pPr>
              <a:tabLst>
                <a:tab pos="457200" algn="l"/>
                <a:tab pos="914400" algn="l"/>
                <a:tab pos="13716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9pPr>
          </a:lstStyle>
          <a:p>
            <a:pPr algn="ctr"/>
            <a:r>
              <a:rPr lang="en-US" altLang="en-US" b="1"/>
              <a:t>Data</a:t>
            </a:r>
          </a:p>
          <a:p>
            <a:pPr algn="ctr"/>
            <a:r>
              <a:rPr lang="en-US" altLang="en-US" b="1"/>
              <a:t>Mining</a:t>
            </a:r>
          </a:p>
        </p:txBody>
      </p:sp>
      <p:sp>
        <p:nvSpPr>
          <p:cNvPr id="44040" name="Oval 8">
            <a:extLst>
              <a:ext uri="{FF2B5EF4-FFF2-40B4-BE49-F238E27FC236}">
                <a16:creationId xmlns:a16="http://schemas.microsoft.com/office/drawing/2014/main" id="{4596FB1B-2DAB-4D27-8EAC-FE2E95232B04}"/>
              </a:ext>
            </a:extLst>
          </p:cNvPr>
          <p:cNvSpPr>
            <a:spLocks noChangeArrowheads="1"/>
          </p:cNvSpPr>
          <p:nvPr/>
        </p:nvSpPr>
        <p:spPr bwMode="auto">
          <a:xfrm>
            <a:off x="4899025" y="3584575"/>
            <a:ext cx="1554163" cy="914400"/>
          </a:xfrm>
          <a:prstGeom prst="ellipse">
            <a:avLst/>
          </a:prstGeom>
          <a:solidFill>
            <a:srgbClr val="FF9900"/>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61002" rIns="90000" bIns="45000" anchor="ctr"/>
          <a:lstStyle>
            <a:lvl1pPr>
              <a:tabLst>
                <a:tab pos="457200" algn="l"/>
                <a:tab pos="914400" algn="l"/>
                <a:tab pos="1371600" algn="l"/>
              </a:tabLst>
              <a:defRPr>
                <a:solidFill>
                  <a:srgbClr val="000000"/>
                </a:solidFill>
                <a:latin typeface="Arial" panose="020B0604020202020204" pitchFamily="34" charset="0"/>
                <a:cs typeface="DejaVu Sans" charset="0"/>
              </a:defRPr>
            </a:lvl1pPr>
            <a:lvl2pPr>
              <a:tabLst>
                <a:tab pos="457200" algn="l"/>
                <a:tab pos="914400" algn="l"/>
                <a:tab pos="1371600" algn="l"/>
              </a:tabLst>
              <a:defRPr>
                <a:solidFill>
                  <a:srgbClr val="000000"/>
                </a:solidFill>
                <a:latin typeface="Arial" panose="020B0604020202020204" pitchFamily="34" charset="0"/>
                <a:cs typeface="DejaVu Sans" charset="0"/>
              </a:defRPr>
            </a:lvl2pPr>
            <a:lvl3pPr>
              <a:tabLst>
                <a:tab pos="457200" algn="l"/>
                <a:tab pos="914400" algn="l"/>
                <a:tab pos="1371600" algn="l"/>
              </a:tabLst>
              <a:defRPr>
                <a:solidFill>
                  <a:srgbClr val="000000"/>
                </a:solidFill>
                <a:latin typeface="Arial" panose="020B0604020202020204" pitchFamily="34" charset="0"/>
                <a:cs typeface="DejaVu Sans" charset="0"/>
              </a:defRPr>
            </a:lvl3pPr>
            <a:lvl4pPr>
              <a:tabLst>
                <a:tab pos="457200" algn="l"/>
                <a:tab pos="914400" algn="l"/>
                <a:tab pos="1371600" algn="l"/>
              </a:tabLst>
              <a:defRPr>
                <a:solidFill>
                  <a:srgbClr val="000000"/>
                </a:solidFill>
                <a:latin typeface="Arial" panose="020B0604020202020204" pitchFamily="34" charset="0"/>
                <a:cs typeface="DejaVu Sans" charset="0"/>
              </a:defRPr>
            </a:lvl4pPr>
            <a:lvl5pPr>
              <a:tabLst>
                <a:tab pos="457200" algn="l"/>
                <a:tab pos="914400" algn="l"/>
                <a:tab pos="13716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9pPr>
          </a:lstStyle>
          <a:p>
            <a:pPr algn="ctr"/>
            <a:r>
              <a:rPr lang="en-US" altLang="en-US" b="1"/>
              <a:t>Statistical</a:t>
            </a:r>
          </a:p>
          <a:p>
            <a:pPr algn="ctr"/>
            <a:r>
              <a:rPr lang="en-US" altLang="en-US" b="1"/>
              <a:t>Learning</a:t>
            </a:r>
          </a:p>
        </p:txBody>
      </p:sp>
      <p:sp>
        <p:nvSpPr>
          <p:cNvPr id="44041" name="Oval 9">
            <a:extLst>
              <a:ext uri="{FF2B5EF4-FFF2-40B4-BE49-F238E27FC236}">
                <a16:creationId xmlns:a16="http://schemas.microsoft.com/office/drawing/2014/main" id="{18A46AB6-574A-41D5-9BB9-83CF4857BC7B}"/>
              </a:ext>
            </a:extLst>
          </p:cNvPr>
          <p:cNvSpPr>
            <a:spLocks noChangeArrowheads="1"/>
          </p:cNvSpPr>
          <p:nvPr/>
        </p:nvSpPr>
        <p:spPr bwMode="auto">
          <a:xfrm>
            <a:off x="950913" y="4149725"/>
            <a:ext cx="1554162" cy="914400"/>
          </a:xfrm>
          <a:prstGeom prst="ellipse">
            <a:avLst/>
          </a:prstGeom>
          <a:solidFill>
            <a:srgbClr val="CFE7F5"/>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61002" rIns="90000" bIns="45000" anchor="ctr"/>
          <a:lstStyle>
            <a:lvl1pPr>
              <a:tabLst>
                <a:tab pos="457200" algn="l"/>
                <a:tab pos="914400" algn="l"/>
                <a:tab pos="1371600" algn="l"/>
              </a:tabLst>
              <a:defRPr>
                <a:solidFill>
                  <a:srgbClr val="000000"/>
                </a:solidFill>
                <a:latin typeface="Arial" panose="020B0604020202020204" pitchFamily="34" charset="0"/>
                <a:cs typeface="DejaVu Sans" charset="0"/>
              </a:defRPr>
            </a:lvl1pPr>
            <a:lvl2pPr>
              <a:tabLst>
                <a:tab pos="457200" algn="l"/>
                <a:tab pos="914400" algn="l"/>
                <a:tab pos="1371600" algn="l"/>
              </a:tabLst>
              <a:defRPr>
                <a:solidFill>
                  <a:srgbClr val="000000"/>
                </a:solidFill>
                <a:latin typeface="Arial" panose="020B0604020202020204" pitchFamily="34" charset="0"/>
                <a:cs typeface="DejaVu Sans" charset="0"/>
              </a:defRPr>
            </a:lvl2pPr>
            <a:lvl3pPr>
              <a:tabLst>
                <a:tab pos="457200" algn="l"/>
                <a:tab pos="914400" algn="l"/>
                <a:tab pos="1371600" algn="l"/>
              </a:tabLst>
              <a:defRPr>
                <a:solidFill>
                  <a:srgbClr val="000000"/>
                </a:solidFill>
                <a:latin typeface="Arial" panose="020B0604020202020204" pitchFamily="34" charset="0"/>
                <a:cs typeface="DejaVu Sans" charset="0"/>
              </a:defRPr>
            </a:lvl3pPr>
            <a:lvl4pPr>
              <a:tabLst>
                <a:tab pos="457200" algn="l"/>
                <a:tab pos="914400" algn="l"/>
                <a:tab pos="1371600" algn="l"/>
              </a:tabLst>
              <a:defRPr>
                <a:solidFill>
                  <a:srgbClr val="000000"/>
                </a:solidFill>
                <a:latin typeface="Arial" panose="020B0604020202020204" pitchFamily="34" charset="0"/>
                <a:cs typeface="DejaVu Sans" charset="0"/>
              </a:defRPr>
            </a:lvl4pPr>
            <a:lvl5pPr>
              <a:tabLst>
                <a:tab pos="457200" algn="l"/>
                <a:tab pos="914400" algn="l"/>
                <a:tab pos="13716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9pPr>
          </a:lstStyle>
          <a:p>
            <a:pPr algn="ctr"/>
            <a:r>
              <a:rPr lang="en-US" altLang="en-US"/>
              <a:t>Statistics</a:t>
            </a:r>
          </a:p>
        </p:txBody>
      </p:sp>
      <p:sp>
        <p:nvSpPr>
          <p:cNvPr id="44042" name="Oval 10">
            <a:extLst>
              <a:ext uri="{FF2B5EF4-FFF2-40B4-BE49-F238E27FC236}">
                <a16:creationId xmlns:a16="http://schemas.microsoft.com/office/drawing/2014/main" id="{90E03020-4943-4C4F-96B6-0DCEBA079285}"/>
              </a:ext>
            </a:extLst>
          </p:cNvPr>
          <p:cNvSpPr>
            <a:spLocks noChangeArrowheads="1"/>
          </p:cNvSpPr>
          <p:nvPr/>
        </p:nvSpPr>
        <p:spPr bwMode="auto">
          <a:xfrm>
            <a:off x="7442200" y="2360612"/>
            <a:ext cx="1554163" cy="914400"/>
          </a:xfrm>
          <a:prstGeom prst="ellipse">
            <a:avLst/>
          </a:prstGeom>
          <a:solidFill>
            <a:srgbClr val="CFE7F5"/>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61002" rIns="90000" bIns="45000" anchor="ctr"/>
          <a:lstStyle>
            <a:lvl1pPr>
              <a:tabLst>
                <a:tab pos="457200" algn="l"/>
                <a:tab pos="914400" algn="l"/>
                <a:tab pos="1371600" algn="l"/>
              </a:tabLst>
              <a:defRPr>
                <a:solidFill>
                  <a:srgbClr val="000000"/>
                </a:solidFill>
                <a:latin typeface="Arial" panose="020B0604020202020204" pitchFamily="34" charset="0"/>
                <a:cs typeface="DejaVu Sans" charset="0"/>
              </a:defRPr>
            </a:lvl1pPr>
            <a:lvl2pPr>
              <a:tabLst>
                <a:tab pos="457200" algn="l"/>
                <a:tab pos="914400" algn="l"/>
                <a:tab pos="1371600" algn="l"/>
              </a:tabLst>
              <a:defRPr>
                <a:solidFill>
                  <a:srgbClr val="000000"/>
                </a:solidFill>
                <a:latin typeface="Arial" panose="020B0604020202020204" pitchFamily="34" charset="0"/>
                <a:cs typeface="DejaVu Sans" charset="0"/>
              </a:defRPr>
            </a:lvl2pPr>
            <a:lvl3pPr>
              <a:tabLst>
                <a:tab pos="457200" algn="l"/>
                <a:tab pos="914400" algn="l"/>
                <a:tab pos="1371600" algn="l"/>
              </a:tabLst>
              <a:defRPr>
                <a:solidFill>
                  <a:srgbClr val="000000"/>
                </a:solidFill>
                <a:latin typeface="Arial" panose="020B0604020202020204" pitchFamily="34" charset="0"/>
                <a:cs typeface="DejaVu Sans" charset="0"/>
              </a:defRPr>
            </a:lvl3pPr>
            <a:lvl4pPr>
              <a:tabLst>
                <a:tab pos="457200" algn="l"/>
                <a:tab pos="914400" algn="l"/>
                <a:tab pos="1371600" algn="l"/>
              </a:tabLst>
              <a:defRPr>
                <a:solidFill>
                  <a:srgbClr val="000000"/>
                </a:solidFill>
                <a:latin typeface="Arial" panose="020B0604020202020204" pitchFamily="34" charset="0"/>
                <a:cs typeface="DejaVu Sans" charset="0"/>
              </a:defRPr>
            </a:lvl4pPr>
            <a:lvl5pPr>
              <a:tabLst>
                <a:tab pos="457200" algn="l"/>
                <a:tab pos="914400" algn="l"/>
                <a:tab pos="13716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9pPr>
          </a:lstStyle>
          <a:p>
            <a:pPr algn="ctr"/>
            <a:r>
              <a:rPr lang="en-US" altLang="en-US"/>
              <a:t>Supervised</a:t>
            </a:r>
          </a:p>
          <a:p>
            <a:pPr algn="ctr"/>
            <a:r>
              <a:rPr lang="en-US" altLang="en-US"/>
              <a:t>Learning</a:t>
            </a:r>
          </a:p>
        </p:txBody>
      </p:sp>
      <p:sp>
        <p:nvSpPr>
          <p:cNvPr id="44043" name="Oval 11">
            <a:extLst>
              <a:ext uri="{FF2B5EF4-FFF2-40B4-BE49-F238E27FC236}">
                <a16:creationId xmlns:a16="http://schemas.microsoft.com/office/drawing/2014/main" id="{5DAB262A-F431-4038-A653-B3D793F18BCF}"/>
              </a:ext>
            </a:extLst>
          </p:cNvPr>
          <p:cNvSpPr>
            <a:spLocks noChangeArrowheads="1"/>
          </p:cNvSpPr>
          <p:nvPr/>
        </p:nvSpPr>
        <p:spPr bwMode="auto">
          <a:xfrm>
            <a:off x="7351713" y="3168650"/>
            <a:ext cx="1736725" cy="914400"/>
          </a:xfrm>
          <a:prstGeom prst="ellipse">
            <a:avLst/>
          </a:prstGeom>
          <a:solidFill>
            <a:srgbClr val="CFE7F5"/>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61002" rIns="90000" bIns="45000" anchor="ctr"/>
          <a:lstStyle>
            <a:lvl1pPr>
              <a:tabLst>
                <a:tab pos="457200" algn="l"/>
                <a:tab pos="914400" algn="l"/>
                <a:tab pos="1371600" algn="l"/>
              </a:tabLst>
              <a:defRPr>
                <a:solidFill>
                  <a:srgbClr val="000000"/>
                </a:solidFill>
                <a:latin typeface="Arial" panose="020B0604020202020204" pitchFamily="34" charset="0"/>
                <a:cs typeface="DejaVu Sans" charset="0"/>
              </a:defRPr>
            </a:lvl1pPr>
            <a:lvl2pPr>
              <a:tabLst>
                <a:tab pos="457200" algn="l"/>
                <a:tab pos="914400" algn="l"/>
                <a:tab pos="1371600" algn="l"/>
              </a:tabLst>
              <a:defRPr>
                <a:solidFill>
                  <a:srgbClr val="000000"/>
                </a:solidFill>
                <a:latin typeface="Arial" panose="020B0604020202020204" pitchFamily="34" charset="0"/>
                <a:cs typeface="DejaVu Sans" charset="0"/>
              </a:defRPr>
            </a:lvl2pPr>
            <a:lvl3pPr>
              <a:tabLst>
                <a:tab pos="457200" algn="l"/>
                <a:tab pos="914400" algn="l"/>
                <a:tab pos="1371600" algn="l"/>
              </a:tabLst>
              <a:defRPr>
                <a:solidFill>
                  <a:srgbClr val="000000"/>
                </a:solidFill>
                <a:latin typeface="Arial" panose="020B0604020202020204" pitchFamily="34" charset="0"/>
                <a:cs typeface="DejaVu Sans" charset="0"/>
              </a:defRPr>
            </a:lvl3pPr>
            <a:lvl4pPr>
              <a:tabLst>
                <a:tab pos="457200" algn="l"/>
                <a:tab pos="914400" algn="l"/>
                <a:tab pos="1371600" algn="l"/>
              </a:tabLst>
              <a:defRPr>
                <a:solidFill>
                  <a:srgbClr val="000000"/>
                </a:solidFill>
                <a:latin typeface="Arial" panose="020B0604020202020204" pitchFamily="34" charset="0"/>
                <a:cs typeface="DejaVu Sans" charset="0"/>
              </a:defRPr>
            </a:lvl4pPr>
            <a:lvl5pPr>
              <a:tabLst>
                <a:tab pos="457200" algn="l"/>
                <a:tab pos="914400" algn="l"/>
                <a:tab pos="13716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9pPr>
          </a:lstStyle>
          <a:p>
            <a:pPr algn="ctr"/>
            <a:r>
              <a:rPr lang="en-US" altLang="en-US"/>
              <a:t>Unsupervised</a:t>
            </a:r>
          </a:p>
          <a:p>
            <a:pPr algn="ctr"/>
            <a:r>
              <a:rPr lang="en-US" altLang="en-US"/>
              <a:t>Learning</a:t>
            </a:r>
          </a:p>
        </p:txBody>
      </p:sp>
      <p:sp>
        <p:nvSpPr>
          <p:cNvPr id="44044" name="Oval 12">
            <a:extLst>
              <a:ext uri="{FF2B5EF4-FFF2-40B4-BE49-F238E27FC236}">
                <a16:creationId xmlns:a16="http://schemas.microsoft.com/office/drawing/2014/main" id="{2356F541-F310-4119-B832-52C022CC4987}"/>
              </a:ext>
            </a:extLst>
          </p:cNvPr>
          <p:cNvSpPr>
            <a:spLocks noChangeArrowheads="1"/>
          </p:cNvSpPr>
          <p:nvPr/>
        </p:nvSpPr>
        <p:spPr bwMode="auto">
          <a:xfrm>
            <a:off x="7351713" y="3978275"/>
            <a:ext cx="1736725" cy="914400"/>
          </a:xfrm>
          <a:prstGeom prst="ellipse">
            <a:avLst/>
          </a:prstGeom>
          <a:solidFill>
            <a:srgbClr val="CFE7F5"/>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61002" rIns="90000" bIns="45000" anchor="ctr"/>
          <a:lstStyle>
            <a:lvl1pPr>
              <a:tabLst>
                <a:tab pos="457200" algn="l"/>
                <a:tab pos="914400" algn="l"/>
                <a:tab pos="1371600" algn="l"/>
              </a:tabLst>
              <a:defRPr>
                <a:solidFill>
                  <a:srgbClr val="000000"/>
                </a:solidFill>
                <a:latin typeface="Arial" panose="020B0604020202020204" pitchFamily="34" charset="0"/>
                <a:cs typeface="DejaVu Sans" charset="0"/>
              </a:defRPr>
            </a:lvl1pPr>
            <a:lvl2pPr>
              <a:tabLst>
                <a:tab pos="457200" algn="l"/>
                <a:tab pos="914400" algn="l"/>
                <a:tab pos="1371600" algn="l"/>
              </a:tabLst>
              <a:defRPr>
                <a:solidFill>
                  <a:srgbClr val="000000"/>
                </a:solidFill>
                <a:latin typeface="Arial" panose="020B0604020202020204" pitchFamily="34" charset="0"/>
                <a:cs typeface="DejaVu Sans" charset="0"/>
              </a:defRPr>
            </a:lvl2pPr>
            <a:lvl3pPr>
              <a:tabLst>
                <a:tab pos="457200" algn="l"/>
                <a:tab pos="914400" algn="l"/>
                <a:tab pos="1371600" algn="l"/>
              </a:tabLst>
              <a:defRPr>
                <a:solidFill>
                  <a:srgbClr val="000000"/>
                </a:solidFill>
                <a:latin typeface="Arial" panose="020B0604020202020204" pitchFamily="34" charset="0"/>
                <a:cs typeface="DejaVu Sans" charset="0"/>
              </a:defRPr>
            </a:lvl3pPr>
            <a:lvl4pPr>
              <a:tabLst>
                <a:tab pos="457200" algn="l"/>
                <a:tab pos="914400" algn="l"/>
                <a:tab pos="1371600" algn="l"/>
              </a:tabLst>
              <a:defRPr>
                <a:solidFill>
                  <a:srgbClr val="000000"/>
                </a:solidFill>
                <a:latin typeface="Arial" panose="020B0604020202020204" pitchFamily="34" charset="0"/>
                <a:cs typeface="DejaVu Sans" charset="0"/>
              </a:defRPr>
            </a:lvl4pPr>
            <a:lvl5pPr>
              <a:tabLst>
                <a:tab pos="457200" algn="l"/>
                <a:tab pos="914400" algn="l"/>
                <a:tab pos="13716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9pPr>
          </a:lstStyle>
          <a:p>
            <a:pPr algn="ctr"/>
            <a:r>
              <a:rPr lang="en-US" altLang="en-US"/>
              <a:t>Reinforcement</a:t>
            </a:r>
          </a:p>
          <a:p>
            <a:pPr algn="ctr"/>
            <a:r>
              <a:rPr lang="en-US" altLang="en-US"/>
              <a:t>Learning</a:t>
            </a:r>
          </a:p>
        </p:txBody>
      </p:sp>
      <p:sp>
        <p:nvSpPr>
          <p:cNvPr id="44045" name="Oval 13">
            <a:extLst>
              <a:ext uri="{FF2B5EF4-FFF2-40B4-BE49-F238E27FC236}">
                <a16:creationId xmlns:a16="http://schemas.microsoft.com/office/drawing/2014/main" id="{ABDE83A4-6FFC-423E-B8DB-2DFB0A7F7B51}"/>
              </a:ext>
            </a:extLst>
          </p:cNvPr>
          <p:cNvSpPr>
            <a:spLocks noChangeArrowheads="1"/>
          </p:cNvSpPr>
          <p:nvPr/>
        </p:nvSpPr>
        <p:spPr bwMode="auto">
          <a:xfrm>
            <a:off x="7351713" y="4751387"/>
            <a:ext cx="1736725" cy="914400"/>
          </a:xfrm>
          <a:prstGeom prst="ellipse">
            <a:avLst/>
          </a:prstGeom>
          <a:solidFill>
            <a:srgbClr val="CFE7F5"/>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61002" rIns="90000" bIns="45000" anchor="ctr"/>
          <a:lstStyle>
            <a:lvl1pPr>
              <a:tabLst>
                <a:tab pos="457200" algn="l"/>
                <a:tab pos="914400" algn="l"/>
                <a:tab pos="1371600" algn="l"/>
              </a:tabLst>
              <a:defRPr>
                <a:solidFill>
                  <a:srgbClr val="000000"/>
                </a:solidFill>
                <a:latin typeface="Arial" panose="020B0604020202020204" pitchFamily="34" charset="0"/>
                <a:cs typeface="DejaVu Sans" charset="0"/>
              </a:defRPr>
            </a:lvl1pPr>
            <a:lvl2pPr>
              <a:tabLst>
                <a:tab pos="457200" algn="l"/>
                <a:tab pos="914400" algn="l"/>
                <a:tab pos="1371600" algn="l"/>
              </a:tabLst>
              <a:defRPr>
                <a:solidFill>
                  <a:srgbClr val="000000"/>
                </a:solidFill>
                <a:latin typeface="Arial" panose="020B0604020202020204" pitchFamily="34" charset="0"/>
                <a:cs typeface="DejaVu Sans" charset="0"/>
              </a:defRPr>
            </a:lvl2pPr>
            <a:lvl3pPr>
              <a:tabLst>
                <a:tab pos="457200" algn="l"/>
                <a:tab pos="914400" algn="l"/>
                <a:tab pos="1371600" algn="l"/>
              </a:tabLst>
              <a:defRPr>
                <a:solidFill>
                  <a:srgbClr val="000000"/>
                </a:solidFill>
                <a:latin typeface="Arial" panose="020B0604020202020204" pitchFamily="34" charset="0"/>
                <a:cs typeface="DejaVu Sans" charset="0"/>
              </a:defRPr>
            </a:lvl3pPr>
            <a:lvl4pPr>
              <a:tabLst>
                <a:tab pos="457200" algn="l"/>
                <a:tab pos="914400" algn="l"/>
                <a:tab pos="1371600" algn="l"/>
              </a:tabLst>
              <a:defRPr>
                <a:solidFill>
                  <a:srgbClr val="000000"/>
                </a:solidFill>
                <a:latin typeface="Arial" panose="020B0604020202020204" pitchFamily="34" charset="0"/>
                <a:cs typeface="DejaVu Sans" charset="0"/>
              </a:defRPr>
            </a:lvl4pPr>
            <a:lvl5pPr>
              <a:tabLst>
                <a:tab pos="457200" algn="l"/>
                <a:tab pos="914400" algn="l"/>
                <a:tab pos="13716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9pPr>
          </a:lstStyle>
          <a:p>
            <a:pPr algn="ctr"/>
            <a:r>
              <a:rPr lang="en-US" altLang="en-US"/>
              <a:t>Online</a:t>
            </a:r>
          </a:p>
          <a:p>
            <a:pPr algn="ctr"/>
            <a:r>
              <a:rPr lang="en-US" altLang="en-US"/>
              <a:t>Learning</a:t>
            </a:r>
          </a:p>
        </p:txBody>
      </p:sp>
      <p:sp>
        <p:nvSpPr>
          <p:cNvPr id="44046" name="AutoShape 14">
            <a:extLst>
              <a:ext uri="{FF2B5EF4-FFF2-40B4-BE49-F238E27FC236}">
                <a16:creationId xmlns:a16="http://schemas.microsoft.com/office/drawing/2014/main" id="{F133B901-7B65-44C0-B516-FC3CA255FA1F}"/>
              </a:ext>
            </a:extLst>
          </p:cNvPr>
          <p:cNvSpPr>
            <a:spLocks noChangeArrowheads="1"/>
          </p:cNvSpPr>
          <p:nvPr/>
        </p:nvSpPr>
        <p:spPr bwMode="auto">
          <a:xfrm>
            <a:off x="2762250" y="3673475"/>
            <a:ext cx="549275" cy="457200"/>
          </a:xfrm>
          <a:prstGeom prst="rightArrow">
            <a:avLst>
              <a:gd name="adj1" fmla="val 50000"/>
              <a:gd name="adj2" fmla="val 30035"/>
            </a:avLst>
          </a:prstGeom>
          <a:solidFill>
            <a:srgbClr val="CFE7F5"/>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4047" name="AutoShape 15">
            <a:extLst>
              <a:ext uri="{FF2B5EF4-FFF2-40B4-BE49-F238E27FC236}">
                <a16:creationId xmlns:a16="http://schemas.microsoft.com/office/drawing/2014/main" id="{70BB642B-0CAD-4381-9EB6-E74B7C8797BC}"/>
              </a:ext>
            </a:extLst>
          </p:cNvPr>
          <p:cNvSpPr>
            <a:spLocks noChangeArrowheads="1"/>
          </p:cNvSpPr>
          <p:nvPr/>
        </p:nvSpPr>
        <p:spPr bwMode="auto">
          <a:xfrm>
            <a:off x="6600825" y="3656012"/>
            <a:ext cx="568325" cy="457200"/>
          </a:xfrm>
          <a:prstGeom prst="leftArrow">
            <a:avLst>
              <a:gd name="adj1" fmla="val 50000"/>
              <a:gd name="adj2" fmla="val 31076"/>
            </a:avLst>
          </a:prstGeom>
          <a:solidFill>
            <a:srgbClr val="CFE7F5"/>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4048" name="Text Box 16">
            <a:extLst>
              <a:ext uri="{FF2B5EF4-FFF2-40B4-BE49-F238E27FC236}">
                <a16:creationId xmlns:a16="http://schemas.microsoft.com/office/drawing/2014/main" id="{C9E646A2-FF05-47FA-A328-7F22D9F2F34D}"/>
              </a:ext>
            </a:extLst>
          </p:cNvPr>
          <p:cNvSpPr txBox="1">
            <a:spLocks noChangeArrowheads="1"/>
          </p:cNvSpPr>
          <p:nvPr/>
        </p:nvSpPr>
        <p:spPr bwMode="auto">
          <a:xfrm>
            <a:off x="7240588" y="1963737"/>
            <a:ext cx="2193925" cy="6016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61002" rIns="90000" bIns="45000"/>
          <a:lstStyle>
            <a:lvl1pPr>
              <a:tabLst>
                <a:tab pos="457200" algn="l"/>
                <a:tab pos="914400" algn="l"/>
                <a:tab pos="1371600" algn="l"/>
                <a:tab pos="1828800" algn="l"/>
              </a:tabLst>
              <a:defRPr>
                <a:solidFill>
                  <a:srgbClr val="000000"/>
                </a:solidFill>
                <a:latin typeface="Arial" panose="020B0604020202020204" pitchFamily="34" charset="0"/>
                <a:cs typeface="DejaVu Sans" charset="0"/>
              </a:defRPr>
            </a:lvl1pPr>
            <a:lvl2pPr>
              <a:tabLst>
                <a:tab pos="457200" algn="l"/>
                <a:tab pos="914400" algn="l"/>
                <a:tab pos="1371600" algn="l"/>
                <a:tab pos="1828800" algn="l"/>
              </a:tabLst>
              <a:defRPr>
                <a:solidFill>
                  <a:srgbClr val="000000"/>
                </a:solidFill>
                <a:latin typeface="Arial" panose="020B0604020202020204" pitchFamily="34" charset="0"/>
                <a:cs typeface="DejaVu Sans" charset="0"/>
              </a:defRPr>
            </a:lvl2pPr>
            <a:lvl3pPr>
              <a:tabLst>
                <a:tab pos="457200" algn="l"/>
                <a:tab pos="914400" algn="l"/>
                <a:tab pos="1371600" algn="l"/>
                <a:tab pos="1828800" algn="l"/>
              </a:tabLst>
              <a:defRPr>
                <a:solidFill>
                  <a:srgbClr val="000000"/>
                </a:solidFill>
                <a:latin typeface="Arial" panose="020B0604020202020204" pitchFamily="34" charset="0"/>
                <a:cs typeface="DejaVu Sans" charset="0"/>
              </a:defRPr>
            </a:lvl3pPr>
            <a:lvl4pPr>
              <a:tabLst>
                <a:tab pos="457200" algn="l"/>
                <a:tab pos="914400" algn="l"/>
                <a:tab pos="1371600" algn="l"/>
                <a:tab pos="1828800" algn="l"/>
              </a:tabLst>
              <a:defRPr>
                <a:solidFill>
                  <a:srgbClr val="000000"/>
                </a:solidFill>
                <a:latin typeface="Arial" panose="020B0604020202020204" pitchFamily="34" charset="0"/>
                <a:cs typeface="DejaVu Sans" charset="0"/>
              </a:defRPr>
            </a:lvl4pPr>
            <a:lvl5pPr>
              <a:tabLst>
                <a:tab pos="457200" algn="l"/>
                <a:tab pos="914400" algn="l"/>
                <a:tab pos="1371600" algn="l"/>
                <a:tab pos="18288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Lst>
              <a:defRPr>
                <a:solidFill>
                  <a:srgbClr val="000000"/>
                </a:solidFill>
                <a:latin typeface="Arial" panose="020B0604020202020204" pitchFamily="34" charset="0"/>
                <a:cs typeface="DejaVu Sans" charset="0"/>
              </a:defRPr>
            </a:lvl9pPr>
          </a:lstStyle>
          <a:p>
            <a:r>
              <a:rPr lang="en-US" altLang="en-US" b="1"/>
              <a:t>Learning Strategy</a:t>
            </a:r>
          </a:p>
        </p:txBody>
      </p:sp>
      <p:sp>
        <p:nvSpPr>
          <p:cNvPr id="44049" name="Text Box 17">
            <a:extLst>
              <a:ext uri="{FF2B5EF4-FFF2-40B4-BE49-F238E27FC236}">
                <a16:creationId xmlns:a16="http://schemas.microsoft.com/office/drawing/2014/main" id="{56043F20-A410-4463-847F-37B7BC76E917}"/>
              </a:ext>
            </a:extLst>
          </p:cNvPr>
          <p:cNvSpPr txBox="1">
            <a:spLocks noChangeArrowheads="1"/>
          </p:cNvSpPr>
          <p:nvPr/>
        </p:nvSpPr>
        <p:spPr bwMode="auto">
          <a:xfrm>
            <a:off x="1316038" y="1998662"/>
            <a:ext cx="2193925" cy="6016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61002" rIns="90000" bIns="45000"/>
          <a:lstStyle>
            <a:lvl1pPr>
              <a:tabLst>
                <a:tab pos="457200" algn="l"/>
                <a:tab pos="914400" algn="l"/>
                <a:tab pos="1371600" algn="l"/>
                <a:tab pos="1828800" algn="l"/>
              </a:tabLst>
              <a:defRPr>
                <a:solidFill>
                  <a:srgbClr val="000000"/>
                </a:solidFill>
                <a:latin typeface="Arial" panose="020B0604020202020204" pitchFamily="34" charset="0"/>
                <a:cs typeface="DejaVu Sans" charset="0"/>
              </a:defRPr>
            </a:lvl1pPr>
            <a:lvl2pPr>
              <a:tabLst>
                <a:tab pos="457200" algn="l"/>
                <a:tab pos="914400" algn="l"/>
                <a:tab pos="1371600" algn="l"/>
                <a:tab pos="1828800" algn="l"/>
              </a:tabLst>
              <a:defRPr>
                <a:solidFill>
                  <a:srgbClr val="000000"/>
                </a:solidFill>
                <a:latin typeface="Arial" panose="020B0604020202020204" pitchFamily="34" charset="0"/>
                <a:cs typeface="DejaVu Sans" charset="0"/>
              </a:defRPr>
            </a:lvl2pPr>
            <a:lvl3pPr>
              <a:tabLst>
                <a:tab pos="457200" algn="l"/>
                <a:tab pos="914400" algn="l"/>
                <a:tab pos="1371600" algn="l"/>
                <a:tab pos="1828800" algn="l"/>
              </a:tabLst>
              <a:defRPr>
                <a:solidFill>
                  <a:srgbClr val="000000"/>
                </a:solidFill>
                <a:latin typeface="Arial" panose="020B0604020202020204" pitchFamily="34" charset="0"/>
                <a:cs typeface="DejaVu Sans" charset="0"/>
              </a:defRPr>
            </a:lvl3pPr>
            <a:lvl4pPr>
              <a:tabLst>
                <a:tab pos="457200" algn="l"/>
                <a:tab pos="914400" algn="l"/>
                <a:tab pos="1371600" algn="l"/>
                <a:tab pos="1828800" algn="l"/>
              </a:tabLst>
              <a:defRPr>
                <a:solidFill>
                  <a:srgbClr val="000000"/>
                </a:solidFill>
                <a:latin typeface="Arial" panose="020B0604020202020204" pitchFamily="34" charset="0"/>
                <a:cs typeface="DejaVu Sans" charset="0"/>
              </a:defRPr>
            </a:lvl4pPr>
            <a:lvl5pPr>
              <a:tabLst>
                <a:tab pos="457200" algn="l"/>
                <a:tab pos="914400" algn="l"/>
                <a:tab pos="1371600" algn="l"/>
                <a:tab pos="18288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Lst>
              <a:defRPr>
                <a:solidFill>
                  <a:srgbClr val="000000"/>
                </a:solidFill>
                <a:latin typeface="Arial" panose="020B0604020202020204" pitchFamily="34" charset="0"/>
                <a:cs typeface="DejaVu Sans" charset="0"/>
              </a:defRPr>
            </a:lvl9pPr>
          </a:lstStyle>
          <a:p>
            <a:r>
              <a:rPr lang="en-US" altLang="en-US" b="1"/>
              <a:t>Method</a:t>
            </a:r>
          </a:p>
        </p:txBody>
      </p:sp>
      <p:sp>
        <p:nvSpPr>
          <p:cNvPr id="44050" name="Text Box 18">
            <a:extLst>
              <a:ext uri="{FF2B5EF4-FFF2-40B4-BE49-F238E27FC236}">
                <a16:creationId xmlns:a16="http://schemas.microsoft.com/office/drawing/2014/main" id="{40141E9B-1674-494A-B158-FF8367352248}"/>
              </a:ext>
            </a:extLst>
          </p:cNvPr>
          <p:cNvSpPr txBox="1">
            <a:spLocks noChangeArrowheads="1"/>
          </p:cNvSpPr>
          <p:nvPr/>
        </p:nvSpPr>
        <p:spPr bwMode="auto">
          <a:xfrm rot="1860000">
            <a:off x="4187825" y="2043112"/>
            <a:ext cx="1920875" cy="3730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62780" rIns="90000" bIns="45000"/>
          <a:lstStyle>
            <a:lvl1pPr>
              <a:tabLst>
                <a:tab pos="457200" algn="l"/>
                <a:tab pos="914400" algn="l"/>
                <a:tab pos="1371600" algn="l"/>
                <a:tab pos="1828800" algn="l"/>
              </a:tabLst>
              <a:defRPr>
                <a:solidFill>
                  <a:srgbClr val="000000"/>
                </a:solidFill>
                <a:latin typeface="Arial" panose="020B0604020202020204" pitchFamily="34" charset="0"/>
                <a:cs typeface="DejaVu Sans" charset="0"/>
              </a:defRPr>
            </a:lvl1pPr>
            <a:lvl2pPr>
              <a:tabLst>
                <a:tab pos="457200" algn="l"/>
                <a:tab pos="914400" algn="l"/>
                <a:tab pos="1371600" algn="l"/>
                <a:tab pos="1828800" algn="l"/>
              </a:tabLst>
              <a:defRPr>
                <a:solidFill>
                  <a:srgbClr val="000000"/>
                </a:solidFill>
                <a:latin typeface="Arial" panose="020B0604020202020204" pitchFamily="34" charset="0"/>
                <a:cs typeface="DejaVu Sans" charset="0"/>
              </a:defRPr>
            </a:lvl2pPr>
            <a:lvl3pPr>
              <a:tabLst>
                <a:tab pos="457200" algn="l"/>
                <a:tab pos="914400" algn="l"/>
                <a:tab pos="1371600" algn="l"/>
                <a:tab pos="1828800" algn="l"/>
              </a:tabLst>
              <a:defRPr>
                <a:solidFill>
                  <a:srgbClr val="000000"/>
                </a:solidFill>
                <a:latin typeface="Arial" panose="020B0604020202020204" pitchFamily="34" charset="0"/>
                <a:cs typeface="DejaVu Sans" charset="0"/>
              </a:defRPr>
            </a:lvl3pPr>
            <a:lvl4pPr>
              <a:tabLst>
                <a:tab pos="457200" algn="l"/>
                <a:tab pos="914400" algn="l"/>
                <a:tab pos="1371600" algn="l"/>
                <a:tab pos="1828800" algn="l"/>
              </a:tabLst>
              <a:defRPr>
                <a:solidFill>
                  <a:srgbClr val="000000"/>
                </a:solidFill>
                <a:latin typeface="Arial" panose="020B0604020202020204" pitchFamily="34" charset="0"/>
                <a:cs typeface="DejaVu Sans" charset="0"/>
              </a:defRPr>
            </a:lvl4pPr>
            <a:lvl5pPr>
              <a:tabLst>
                <a:tab pos="457200" algn="l"/>
                <a:tab pos="914400" algn="l"/>
                <a:tab pos="1371600" algn="l"/>
                <a:tab pos="18288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Lst>
              <a:defRPr>
                <a:solidFill>
                  <a:srgbClr val="000000"/>
                </a:solidFill>
                <a:latin typeface="Arial" panose="020B0604020202020204" pitchFamily="34" charset="0"/>
                <a:cs typeface="DejaVu Sans" charset="0"/>
              </a:defRPr>
            </a:lvl9pPr>
          </a:lstStyle>
          <a:p>
            <a:r>
              <a:rPr lang="en-US" altLang="en-US" sz="2000" b="1">
                <a:solidFill>
                  <a:srgbClr val="00CC33"/>
                </a:solidFill>
              </a:rPr>
              <a:t>Data Science?</a:t>
            </a:r>
          </a:p>
        </p:txBody>
      </p:sp>
      <p:sp>
        <p:nvSpPr>
          <p:cNvPr id="44051" name="Text Box 19">
            <a:extLst>
              <a:ext uri="{FF2B5EF4-FFF2-40B4-BE49-F238E27FC236}">
                <a16:creationId xmlns:a16="http://schemas.microsoft.com/office/drawing/2014/main" id="{296EBEF7-3E9A-48B5-A083-0F05315E6DC8}"/>
              </a:ext>
            </a:extLst>
          </p:cNvPr>
          <p:cNvSpPr txBox="1">
            <a:spLocks noChangeArrowheads="1"/>
          </p:cNvSpPr>
          <p:nvPr/>
        </p:nvSpPr>
        <p:spPr bwMode="auto">
          <a:xfrm rot="19800000">
            <a:off x="3328988" y="2459037"/>
            <a:ext cx="1468437" cy="3730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62780" rIns="90000" bIns="45000"/>
          <a:lstStyle>
            <a:lvl1pPr>
              <a:tabLst>
                <a:tab pos="457200" algn="l"/>
                <a:tab pos="914400" algn="l"/>
                <a:tab pos="1371600" algn="l"/>
              </a:tabLst>
              <a:defRPr>
                <a:solidFill>
                  <a:srgbClr val="000000"/>
                </a:solidFill>
                <a:latin typeface="Arial" panose="020B0604020202020204" pitchFamily="34" charset="0"/>
                <a:cs typeface="DejaVu Sans" charset="0"/>
              </a:defRPr>
            </a:lvl1pPr>
            <a:lvl2pPr>
              <a:tabLst>
                <a:tab pos="457200" algn="l"/>
                <a:tab pos="914400" algn="l"/>
                <a:tab pos="1371600" algn="l"/>
              </a:tabLst>
              <a:defRPr>
                <a:solidFill>
                  <a:srgbClr val="000000"/>
                </a:solidFill>
                <a:latin typeface="Arial" panose="020B0604020202020204" pitchFamily="34" charset="0"/>
                <a:cs typeface="DejaVu Sans" charset="0"/>
              </a:defRPr>
            </a:lvl2pPr>
            <a:lvl3pPr>
              <a:tabLst>
                <a:tab pos="457200" algn="l"/>
                <a:tab pos="914400" algn="l"/>
                <a:tab pos="1371600" algn="l"/>
              </a:tabLst>
              <a:defRPr>
                <a:solidFill>
                  <a:srgbClr val="000000"/>
                </a:solidFill>
                <a:latin typeface="Arial" panose="020B0604020202020204" pitchFamily="34" charset="0"/>
                <a:cs typeface="DejaVu Sans" charset="0"/>
              </a:defRPr>
            </a:lvl3pPr>
            <a:lvl4pPr>
              <a:tabLst>
                <a:tab pos="457200" algn="l"/>
                <a:tab pos="914400" algn="l"/>
                <a:tab pos="1371600" algn="l"/>
              </a:tabLst>
              <a:defRPr>
                <a:solidFill>
                  <a:srgbClr val="000000"/>
                </a:solidFill>
                <a:latin typeface="Arial" panose="020B0604020202020204" pitchFamily="34" charset="0"/>
                <a:cs typeface="DejaVu Sans" charset="0"/>
              </a:defRPr>
            </a:lvl4pPr>
            <a:lvl5pPr>
              <a:tabLst>
                <a:tab pos="457200" algn="l"/>
                <a:tab pos="914400" algn="l"/>
                <a:tab pos="13716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9pPr>
          </a:lstStyle>
          <a:p>
            <a:r>
              <a:rPr lang="en-US" altLang="en-US" sz="2000" b="1">
                <a:solidFill>
                  <a:srgbClr val="3333FF"/>
                </a:solidFill>
              </a:rPr>
              <a:t>Analytics?</a:t>
            </a:r>
          </a:p>
        </p:txBody>
      </p:sp>
      <p:sp>
        <p:nvSpPr>
          <p:cNvPr id="44052" name="Text Box 20">
            <a:extLst>
              <a:ext uri="{FF2B5EF4-FFF2-40B4-BE49-F238E27FC236}">
                <a16:creationId xmlns:a16="http://schemas.microsoft.com/office/drawing/2014/main" id="{330EDBB8-1D43-4AD9-A4ED-FF58F19430D2}"/>
              </a:ext>
            </a:extLst>
          </p:cNvPr>
          <p:cNvSpPr txBox="1">
            <a:spLocks noChangeArrowheads="1"/>
          </p:cNvSpPr>
          <p:nvPr/>
        </p:nvSpPr>
        <p:spPr bwMode="auto">
          <a:xfrm rot="780000">
            <a:off x="5492750" y="1987550"/>
            <a:ext cx="1370013" cy="3730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62780" rIns="90000" bIns="45000"/>
          <a:lstStyle>
            <a:lvl1pPr>
              <a:tabLst>
                <a:tab pos="457200" algn="l"/>
                <a:tab pos="914400" algn="l"/>
              </a:tabLst>
              <a:defRPr>
                <a:solidFill>
                  <a:srgbClr val="000000"/>
                </a:solidFill>
                <a:latin typeface="Arial" panose="020B0604020202020204" pitchFamily="34" charset="0"/>
                <a:cs typeface="DejaVu Sans" charset="0"/>
              </a:defRPr>
            </a:lvl1pPr>
            <a:lvl2pPr>
              <a:tabLst>
                <a:tab pos="457200" algn="l"/>
                <a:tab pos="914400" algn="l"/>
              </a:tabLst>
              <a:defRPr>
                <a:solidFill>
                  <a:srgbClr val="000000"/>
                </a:solidFill>
                <a:latin typeface="Arial" panose="020B0604020202020204" pitchFamily="34" charset="0"/>
                <a:cs typeface="DejaVu Sans" charset="0"/>
              </a:defRPr>
            </a:lvl2pPr>
            <a:lvl3pPr>
              <a:tabLst>
                <a:tab pos="457200" algn="l"/>
                <a:tab pos="914400" algn="l"/>
              </a:tabLst>
              <a:defRPr>
                <a:solidFill>
                  <a:srgbClr val="000000"/>
                </a:solidFill>
                <a:latin typeface="Arial" panose="020B0604020202020204" pitchFamily="34" charset="0"/>
                <a:cs typeface="DejaVu Sans" charset="0"/>
              </a:defRPr>
            </a:lvl3pPr>
            <a:lvl4pPr>
              <a:tabLst>
                <a:tab pos="457200" algn="l"/>
                <a:tab pos="914400" algn="l"/>
              </a:tabLst>
              <a:defRPr>
                <a:solidFill>
                  <a:srgbClr val="000000"/>
                </a:solidFill>
                <a:latin typeface="Arial" panose="020B0604020202020204" pitchFamily="34" charset="0"/>
                <a:cs typeface="DejaVu Sans" charset="0"/>
              </a:defRPr>
            </a:lvl4pPr>
            <a:lvl5pPr>
              <a:tabLst>
                <a:tab pos="457200" algn="l"/>
                <a:tab pos="9144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Lst>
              <a:defRPr>
                <a:solidFill>
                  <a:srgbClr val="000000"/>
                </a:solidFill>
                <a:latin typeface="Arial" panose="020B0604020202020204" pitchFamily="34" charset="0"/>
                <a:cs typeface="DejaVu Sans" charset="0"/>
              </a:defRPr>
            </a:lvl9pPr>
          </a:lstStyle>
          <a:p>
            <a:r>
              <a:rPr lang="en-US" altLang="en-US" sz="2000" b="1">
                <a:solidFill>
                  <a:srgbClr val="FF00FF"/>
                </a:solidFill>
              </a:rPr>
              <a:t>Big Data?</a:t>
            </a:r>
          </a:p>
        </p:txBody>
      </p:sp>
      <p:sp>
        <p:nvSpPr>
          <p:cNvPr id="44053" name="Rectangle 21">
            <a:extLst>
              <a:ext uri="{FF2B5EF4-FFF2-40B4-BE49-F238E27FC236}">
                <a16:creationId xmlns:a16="http://schemas.microsoft.com/office/drawing/2014/main" id="{03B6461A-ECF5-40D0-8F19-91B8DC020F2A}"/>
              </a:ext>
            </a:extLst>
          </p:cNvPr>
          <p:cNvSpPr>
            <a:spLocks noChangeArrowheads="1"/>
          </p:cNvSpPr>
          <p:nvPr/>
        </p:nvSpPr>
        <p:spPr bwMode="auto">
          <a:xfrm>
            <a:off x="549275" y="5715000"/>
            <a:ext cx="8961438" cy="731837"/>
          </a:xfrm>
          <a:prstGeom prst="rect">
            <a:avLst/>
          </a:prstGeom>
          <a:solidFill>
            <a:srgbClr val="DDDDDD"/>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61002" rIns="90000" bIns="45000" anchor="ctr"/>
          <a:lstStyle>
            <a:lvl1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DejaVu Sans" charset="0"/>
              </a:defRPr>
            </a:lvl1pPr>
            <a:lvl2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DejaVu Sans" charset="0"/>
              </a:defRPr>
            </a:lvl2pPr>
            <a:lvl3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DejaVu Sans" charset="0"/>
              </a:defRPr>
            </a:lvl3pPr>
            <a:lvl4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DejaVu Sans" charset="0"/>
              </a:defRPr>
            </a:lvl4pPr>
            <a:lvl5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DejaVu Sans" charset="0"/>
              </a:defRPr>
            </a:lvl9pPr>
          </a:lstStyle>
          <a:p>
            <a:pPr algn="ctr"/>
            <a:r>
              <a:rPr lang="en-US" altLang="en-US" b="1"/>
              <a:t>Math</a:t>
            </a:r>
          </a:p>
        </p:txBody>
      </p:sp>
      <p:sp>
        <p:nvSpPr>
          <p:cNvPr id="44054" name="Text Box 22">
            <a:extLst>
              <a:ext uri="{FF2B5EF4-FFF2-40B4-BE49-F238E27FC236}">
                <a16:creationId xmlns:a16="http://schemas.microsoft.com/office/drawing/2014/main" id="{B0646C13-8DB3-4CAA-AF2E-005A3DDD1C8D}"/>
              </a:ext>
            </a:extLst>
          </p:cNvPr>
          <p:cNvSpPr txBox="1">
            <a:spLocks noChangeArrowheads="1"/>
          </p:cNvSpPr>
          <p:nvPr/>
        </p:nvSpPr>
        <p:spPr bwMode="auto">
          <a:xfrm>
            <a:off x="658813" y="5327650"/>
            <a:ext cx="2247900" cy="603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61002" rIns="90000" bIns="45000"/>
          <a:lstStyle>
            <a:lvl1pPr>
              <a:tabLst>
                <a:tab pos="457200" algn="l"/>
                <a:tab pos="914400" algn="l"/>
                <a:tab pos="1371600" algn="l"/>
                <a:tab pos="1828800" algn="l"/>
              </a:tabLst>
              <a:defRPr>
                <a:solidFill>
                  <a:srgbClr val="000000"/>
                </a:solidFill>
                <a:latin typeface="Arial" panose="020B0604020202020204" pitchFamily="34" charset="0"/>
                <a:cs typeface="DejaVu Sans" charset="0"/>
              </a:defRPr>
            </a:lvl1pPr>
            <a:lvl2pPr>
              <a:tabLst>
                <a:tab pos="457200" algn="l"/>
                <a:tab pos="914400" algn="l"/>
                <a:tab pos="1371600" algn="l"/>
                <a:tab pos="1828800" algn="l"/>
              </a:tabLst>
              <a:defRPr>
                <a:solidFill>
                  <a:srgbClr val="000000"/>
                </a:solidFill>
                <a:latin typeface="Arial" panose="020B0604020202020204" pitchFamily="34" charset="0"/>
                <a:cs typeface="DejaVu Sans" charset="0"/>
              </a:defRPr>
            </a:lvl2pPr>
            <a:lvl3pPr>
              <a:tabLst>
                <a:tab pos="457200" algn="l"/>
                <a:tab pos="914400" algn="l"/>
                <a:tab pos="1371600" algn="l"/>
                <a:tab pos="1828800" algn="l"/>
              </a:tabLst>
              <a:defRPr>
                <a:solidFill>
                  <a:srgbClr val="000000"/>
                </a:solidFill>
                <a:latin typeface="Arial" panose="020B0604020202020204" pitchFamily="34" charset="0"/>
                <a:cs typeface="DejaVu Sans" charset="0"/>
              </a:defRPr>
            </a:lvl3pPr>
            <a:lvl4pPr>
              <a:tabLst>
                <a:tab pos="457200" algn="l"/>
                <a:tab pos="914400" algn="l"/>
                <a:tab pos="1371600" algn="l"/>
                <a:tab pos="1828800" algn="l"/>
              </a:tabLst>
              <a:defRPr>
                <a:solidFill>
                  <a:srgbClr val="000000"/>
                </a:solidFill>
                <a:latin typeface="Arial" panose="020B0604020202020204" pitchFamily="34" charset="0"/>
                <a:cs typeface="DejaVu Sans" charset="0"/>
              </a:defRPr>
            </a:lvl4pPr>
            <a:lvl5pPr>
              <a:tabLst>
                <a:tab pos="457200" algn="l"/>
                <a:tab pos="914400" algn="l"/>
                <a:tab pos="1371600" algn="l"/>
                <a:tab pos="18288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Lst>
              <a:defRPr>
                <a:solidFill>
                  <a:srgbClr val="000000"/>
                </a:solidFill>
                <a:latin typeface="Arial" panose="020B0604020202020204" pitchFamily="34" charset="0"/>
                <a:cs typeface="DejaVu Sans" charset="0"/>
              </a:defRPr>
            </a:lvl9pPr>
          </a:lstStyle>
          <a:p>
            <a:pPr algn="ctr"/>
            <a:r>
              <a:rPr lang="en-US" altLang="en-US" dirty="0"/>
              <a:t>+ Application Areas</a:t>
            </a:r>
          </a:p>
        </p:txBody>
      </p:sp>
    </p:spTree>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Rectangle 1">
            <a:extLst>
              <a:ext uri="{FF2B5EF4-FFF2-40B4-BE49-F238E27FC236}">
                <a16:creationId xmlns:a16="http://schemas.microsoft.com/office/drawing/2014/main" id="{6BD93FD1-D72D-4802-8739-F4CD62BBC37E}"/>
              </a:ext>
            </a:extLst>
          </p:cNvPr>
          <p:cNvSpPr>
            <a:spLocks noChangeArrowheads="1"/>
          </p:cNvSpPr>
          <p:nvPr/>
        </p:nvSpPr>
        <p:spPr bwMode="auto">
          <a:xfrm>
            <a:off x="546100" y="1704975"/>
            <a:ext cx="2433638" cy="3749675"/>
          </a:xfrm>
          <a:prstGeom prst="rect">
            <a:avLst/>
          </a:prstGeom>
          <a:solidFill>
            <a:srgbClr val="DDDDDD"/>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5058" name="Rectangle 2">
            <a:extLst>
              <a:ext uri="{FF2B5EF4-FFF2-40B4-BE49-F238E27FC236}">
                <a16:creationId xmlns:a16="http://schemas.microsoft.com/office/drawing/2014/main" id="{FDF12718-2ECC-4EF0-BE10-8637D656FABB}"/>
              </a:ext>
            </a:extLst>
          </p:cNvPr>
          <p:cNvSpPr>
            <a:spLocks noChangeArrowheads="1"/>
          </p:cNvSpPr>
          <p:nvPr/>
        </p:nvSpPr>
        <p:spPr bwMode="auto">
          <a:xfrm>
            <a:off x="6985000" y="1638300"/>
            <a:ext cx="2508250" cy="3932238"/>
          </a:xfrm>
          <a:prstGeom prst="rect">
            <a:avLst/>
          </a:prstGeom>
          <a:solidFill>
            <a:srgbClr val="DDDDDD"/>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5059" name="Rectangle 3">
            <a:extLst>
              <a:ext uri="{FF2B5EF4-FFF2-40B4-BE49-F238E27FC236}">
                <a16:creationId xmlns:a16="http://schemas.microsoft.com/office/drawing/2014/main" id="{505C90AC-ABB3-42EC-84FE-44710DFA0889}"/>
              </a:ext>
            </a:extLst>
          </p:cNvPr>
          <p:cNvSpPr>
            <a:spLocks noGrp="1" noChangeArrowheads="1"/>
          </p:cNvSpPr>
          <p:nvPr>
            <p:ph type="title"/>
          </p:nvPr>
        </p:nvSpPr>
        <p:spPr/>
        <p:txBody>
          <a:bodyPr/>
          <a:lstStyle/>
          <a:p>
            <a:r>
              <a:rPr lang="en-US" altLang="en-US"/>
              <a:t>Relationship to other Fields</a:t>
            </a:r>
          </a:p>
        </p:txBody>
      </p:sp>
      <p:sp>
        <p:nvSpPr>
          <p:cNvPr id="45060" name="Oval 4">
            <a:extLst>
              <a:ext uri="{FF2B5EF4-FFF2-40B4-BE49-F238E27FC236}">
                <a16:creationId xmlns:a16="http://schemas.microsoft.com/office/drawing/2014/main" id="{45BFE133-0606-4C09-9DF7-FE234E9945F9}"/>
              </a:ext>
            </a:extLst>
          </p:cNvPr>
          <p:cNvSpPr>
            <a:spLocks noChangeArrowheads="1"/>
          </p:cNvSpPr>
          <p:nvPr/>
        </p:nvSpPr>
        <p:spPr bwMode="auto">
          <a:xfrm>
            <a:off x="1041400" y="2163763"/>
            <a:ext cx="1463675" cy="731837"/>
          </a:xfrm>
          <a:prstGeom prst="ellipse">
            <a:avLst/>
          </a:prstGeom>
          <a:solidFill>
            <a:srgbClr val="CFE7F5"/>
          </a:solidFill>
          <a:ln w="36720" cap="flat">
            <a:solidFill>
              <a:srgbClr val="FF3333"/>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108000" tIns="79002" rIns="108000" bIns="63000" anchor="ctr"/>
          <a:lstStyle>
            <a:lvl1pPr>
              <a:tabLst>
                <a:tab pos="457200" algn="l"/>
                <a:tab pos="914400" algn="l"/>
                <a:tab pos="1371600" algn="l"/>
              </a:tabLst>
              <a:defRPr>
                <a:solidFill>
                  <a:srgbClr val="000000"/>
                </a:solidFill>
                <a:latin typeface="Arial" panose="020B0604020202020204" pitchFamily="34" charset="0"/>
                <a:cs typeface="DejaVu Sans" charset="0"/>
              </a:defRPr>
            </a:lvl1pPr>
            <a:lvl2pPr>
              <a:tabLst>
                <a:tab pos="457200" algn="l"/>
                <a:tab pos="914400" algn="l"/>
                <a:tab pos="1371600" algn="l"/>
              </a:tabLst>
              <a:defRPr>
                <a:solidFill>
                  <a:srgbClr val="000000"/>
                </a:solidFill>
                <a:latin typeface="Arial" panose="020B0604020202020204" pitchFamily="34" charset="0"/>
                <a:cs typeface="DejaVu Sans" charset="0"/>
              </a:defRPr>
            </a:lvl2pPr>
            <a:lvl3pPr>
              <a:tabLst>
                <a:tab pos="457200" algn="l"/>
                <a:tab pos="914400" algn="l"/>
                <a:tab pos="1371600" algn="l"/>
              </a:tabLst>
              <a:defRPr>
                <a:solidFill>
                  <a:srgbClr val="000000"/>
                </a:solidFill>
                <a:latin typeface="Arial" panose="020B0604020202020204" pitchFamily="34" charset="0"/>
                <a:cs typeface="DejaVu Sans" charset="0"/>
              </a:defRPr>
            </a:lvl3pPr>
            <a:lvl4pPr>
              <a:tabLst>
                <a:tab pos="457200" algn="l"/>
                <a:tab pos="914400" algn="l"/>
                <a:tab pos="1371600" algn="l"/>
              </a:tabLst>
              <a:defRPr>
                <a:solidFill>
                  <a:srgbClr val="000000"/>
                </a:solidFill>
                <a:latin typeface="Arial" panose="020B0604020202020204" pitchFamily="34" charset="0"/>
                <a:cs typeface="DejaVu Sans" charset="0"/>
              </a:defRPr>
            </a:lvl4pPr>
            <a:lvl5pPr>
              <a:tabLst>
                <a:tab pos="457200" algn="l"/>
                <a:tab pos="914400" algn="l"/>
                <a:tab pos="13716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9pPr>
          </a:lstStyle>
          <a:p>
            <a:pPr algn="ctr"/>
            <a:r>
              <a:rPr lang="en-US" altLang="en-US"/>
              <a:t>Artificial</a:t>
            </a:r>
          </a:p>
          <a:p>
            <a:pPr algn="ctr"/>
            <a:r>
              <a:rPr lang="en-US" altLang="en-US"/>
              <a:t>Intelligence</a:t>
            </a:r>
          </a:p>
        </p:txBody>
      </p:sp>
      <p:sp>
        <p:nvSpPr>
          <p:cNvPr id="45061" name="Oval 5">
            <a:extLst>
              <a:ext uri="{FF2B5EF4-FFF2-40B4-BE49-F238E27FC236}">
                <a16:creationId xmlns:a16="http://schemas.microsoft.com/office/drawing/2014/main" id="{453959CA-8D4A-47D6-9B3A-75B8D34D2ACA}"/>
              </a:ext>
            </a:extLst>
          </p:cNvPr>
          <p:cNvSpPr>
            <a:spLocks noChangeArrowheads="1"/>
          </p:cNvSpPr>
          <p:nvPr/>
        </p:nvSpPr>
        <p:spPr bwMode="auto">
          <a:xfrm>
            <a:off x="1041400" y="3009900"/>
            <a:ext cx="1463675" cy="731838"/>
          </a:xfrm>
          <a:prstGeom prst="ellipse">
            <a:avLst/>
          </a:prstGeom>
          <a:solidFill>
            <a:srgbClr val="CFE7F5"/>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61002" rIns="90000" bIns="45000" anchor="ctr"/>
          <a:lstStyle>
            <a:lvl1pPr>
              <a:tabLst>
                <a:tab pos="457200" algn="l"/>
                <a:tab pos="914400" algn="l"/>
                <a:tab pos="1371600" algn="l"/>
              </a:tabLst>
              <a:defRPr>
                <a:solidFill>
                  <a:srgbClr val="000000"/>
                </a:solidFill>
                <a:latin typeface="Arial" panose="020B0604020202020204" pitchFamily="34" charset="0"/>
                <a:cs typeface="DejaVu Sans" charset="0"/>
              </a:defRPr>
            </a:lvl1pPr>
            <a:lvl2pPr>
              <a:tabLst>
                <a:tab pos="457200" algn="l"/>
                <a:tab pos="914400" algn="l"/>
                <a:tab pos="1371600" algn="l"/>
              </a:tabLst>
              <a:defRPr>
                <a:solidFill>
                  <a:srgbClr val="000000"/>
                </a:solidFill>
                <a:latin typeface="Arial" panose="020B0604020202020204" pitchFamily="34" charset="0"/>
                <a:cs typeface="DejaVu Sans" charset="0"/>
              </a:defRPr>
            </a:lvl2pPr>
            <a:lvl3pPr>
              <a:tabLst>
                <a:tab pos="457200" algn="l"/>
                <a:tab pos="914400" algn="l"/>
                <a:tab pos="1371600" algn="l"/>
              </a:tabLst>
              <a:defRPr>
                <a:solidFill>
                  <a:srgbClr val="000000"/>
                </a:solidFill>
                <a:latin typeface="Arial" panose="020B0604020202020204" pitchFamily="34" charset="0"/>
                <a:cs typeface="DejaVu Sans" charset="0"/>
              </a:defRPr>
            </a:lvl3pPr>
            <a:lvl4pPr>
              <a:tabLst>
                <a:tab pos="457200" algn="l"/>
                <a:tab pos="914400" algn="l"/>
                <a:tab pos="1371600" algn="l"/>
              </a:tabLst>
              <a:defRPr>
                <a:solidFill>
                  <a:srgbClr val="000000"/>
                </a:solidFill>
                <a:latin typeface="Arial" panose="020B0604020202020204" pitchFamily="34" charset="0"/>
                <a:cs typeface="DejaVu Sans" charset="0"/>
              </a:defRPr>
            </a:lvl4pPr>
            <a:lvl5pPr>
              <a:tabLst>
                <a:tab pos="457200" algn="l"/>
                <a:tab pos="914400" algn="l"/>
                <a:tab pos="13716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9pPr>
          </a:lstStyle>
          <a:p>
            <a:pPr algn="ctr"/>
            <a:r>
              <a:rPr lang="en-US" altLang="en-US"/>
              <a:t>Optimization</a:t>
            </a:r>
          </a:p>
        </p:txBody>
      </p:sp>
      <p:sp>
        <p:nvSpPr>
          <p:cNvPr id="45062" name="Oval 6">
            <a:extLst>
              <a:ext uri="{FF2B5EF4-FFF2-40B4-BE49-F238E27FC236}">
                <a16:creationId xmlns:a16="http://schemas.microsoft.com/office/drawing/2014/main" id="{8360A5F1-7822-4EF6-81E3-3E392CC917E7}"/>
              </a:ext>
            </a:extLst>
          </p:cNvPr>
          <p:cNvSpPr>
            <a:spLocks noChangeArrowheads="1"/>
          </p:cNvSpPr>
          <p:nvPr/>
        </p:nvSpPr>
        <p:spPr bwMode="auto">
          <a:xfrm>
            <a:off x="3749675" y="2846388"/>
            <a:ext cx="1554163" cy="914400"/>
          </a:xfrm>
          <a:prstGeom prst="ellipse">
            <a:avLst/>
          </a:prstGeom>
          <a:solidFill>
            <a:srgbClr val="FF9900"/>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61002" rIns="90000" bIns="45000" anchor="ctr"/>
          <a:lstStyle>
            <a:lvl1pPr>
              <a:tabLst>
                <a:tab pos="457200" algn="l"/>
                <a:tab pos="914400" algn="l"/>
                <a:tab pos="1371600" algn="l"/>
              </a:tabLst>
              <a:defRPr>
                <a:solidFill>
                  <a:srgbClr val="000000"/>
                </a:solidFill>
                <a:latin typeface="Arial" panose="020B0604020202020204" pitchFamily="34" charset="0"/>
                <a:cs typeface="DejaVu Sans" charset="0"/>
              </a:defRPr>
            </a:lvl1pPr>
            <a:lvl2pPr>
              <a:tabLst>
                <a:tab pos="457200" algn="l"/>
                <a:tab pos="914400" algn="l"/>
                <a:tab pos="1371600" algn="l"/>
              </a:tabLst>
              <a:defRPr>
                <a:solidFill>
                  <a:srgbClr val="000000"/>
                </a:solidFill>
                <a:latin typeface="Arial" panose="020B0604020202020204" pitchFamily="34" charset="0"/>
                <a:cs typeface="DejaVu Sans" charset="0"/>
              </a:defRPr>
            </a:lvl2pPr>
            <a:lvl3pPr>
              <a:tabLst>
                <a:tab pos="457200" algn="l"/>
                <a:tab pos="914400" algn="l"/>
                <a:tab pos="1371600" algn="l"/>
              </a:tabLst>
              <a:defRPr>
                <a:solidFill>
                  <a:srgbClr val="000000"/>
                </a:solidFill>
                <a:latin typeface="Arial" panose="020B0604020202020204" pitchFamily="34" charset="0"/>
                <a:cs typeface="DejaVu Sans" charset="0"/>
              </a:defRPr>
            </a:lvl3pPr>
            <a:lvl4pPr>
              <a:tabLst>
                <a:tab pos="457200" algn="l"/>
                <a:tab pos="914400" algn="l"/>
                <a:tab pos="1371600" algn="l"/>
              </a:tabLst>
              <a:defRPr>
                <a:solidFill>
                  <a:srgbClr val="000000"/>
                </a:solidFill>
                <a:latin typeface="Arial" panose="020B0604020202020204" pitchFamily="34" charset="0"/>
                <a:cs typeface="DejaVu Sans" charset="0"/>
              </a:defRPr>
            </a:lvl4pPr>
            <a:lvl5pPr>
              <a:tabLst>
                <a:tab pos="457200" algn="l"/>
                <a:tab pos="914400" algn="l"/>
                <a:tab pos="13716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9pPr>
          </a:lstStyle>
          <a:p>
            <a:pPr algn="ctr"/>
            <a:r>
              <a:rPr lang="en-US" altLang="en-US" b="1"/>
              <a:t>Machine</a:t>
            </a:r>
          </a:p>
          <a:p>
            <a:pPr algn="ctr"/>
            <a:r>
              <a:rPr lang="en-US" altLang="en-US" b="1"/>
              <a:t>Learning</a:t>
            </a:r>
          </a:p>
        </p:txBody>
      </p:sp>
      <p:sp>
        <p:nvSpPr>
          <p:cNvPr id="45063" name="Oval 7">
            <a:extLst>
              <a:ext uri="{FF2B5EF4-FFF2-40B4-BE49-F238E27FC236}">
                <a16:creationId xmlns:a16="http://schemas.microsoft.com/office/drawing/2014/main" id="{AB49744C-0ED1-4749-B84C-0512C5297300}"/>
              </a:ext>
            </a:extLst>
          </p:cNvPr>
          <p:cNvSpPr>
            <a:spLocks noChangeArrowheads="1"/>
          </p:cNvSpPr>
          <p:nvPr/>
        </p:nvSpPr>
        <p:spPr bwMode="auto">
          <a:xfrm>
            <a:off x="3527425" y="3689350"/>
            <a:ext cx="1554163" cy="914400"/>
          </a:xfrm>
          <a:prstGeom prst="ellipse">
            <a:avLst/>
          </a:prstGeom>
          <a:solidFill>
            <a:srgbClr val="FF9900"/>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61002" rIns="90000" bIns="45000" anchor="ctr"/>
          <a:lstStyle>
            <a:lvl1pPr>
              <a:tabLst>
                <a:tab pos="457200" algn="l"/>
                <a:tab pos="914400" algn="l"/>
                <a:tab pos="1371600" algn="l"/>
              </a:tabLst>
              <a:defRPr>
                <a:solidFill>
                  <a:srgbClr val="000000"/>
                </a:solidFill>
                <a:latin typeface="Arial" panose="020B0604020202020204" pitchFamily="34" charset="0"/>
                <a:cs typeface="DejaVu Sans" charset="0"/>
              </a:defRPr>
            </a:lvl1pPr>
            <a:lvl2pPr>
              <a:tabLst>
                <a:tab pos="457200" algn="l"/>
                <a:tab pos="914400" algn="l"/>
                <a:tab pos="1371600" algn="l"/>
              </a:tabLst>
              <a:defRPr>
                <a:solidFill>
                  <a:srgbClr val="000000"/>
                </a:solidFill>
                <a:latin typeface="Arial" panose="020B0604020202020204" pitchFamily="34" charset="0"/>
                <a:cs typeface="DejaVu Sans" charset="0"/>
              </a:defRPr>
            </a:lvl2pPr>
            <a:lvl3pPr>
              <a:tabLst>
                <a:tab pos="457200" algn="l"/>
                <a:tab pos="914400" algn="l"/>
                <a:tab pos="1371600" algn="l"/>
              </a:tabLst>
              <a:defRPr>
                <a:solidFill>
                  <a:srgbClr val="000000"/>
                </a:solidFill>
                <a:latin typeface="Arial" panose="020B0604020202020204" pitchFamily="34" charset="0"/>
                <a:cs typeface="DejaVu Sans" charset="0"/>
              </a:defRPr>
            </a:lvl3pPr>
            <a:lvl4pPr>
              <a:tabLst>
                <a:tab pos="457200" algn="l"/>
                <a:tab pos="914400" algn="l"/>
                <a:tab pos="1371600" algn="l"/>
              </a:tabLst>
              <a:defRPr>
                <a:solidFill>
                  <a:srgbClr val="000000"/>
                </a:solidFill>
                <a:latin typeface="Arial" panose="020B0604020202020204" pitchFamily="34" charset="0"/>
                <a:cs typeface="DejaVu Sans" charset="0"/>
              </a:defRPr>
            </a:lvl4pPr>
            <a:lvl5pPr>
              <a:tabLst>
                <a:tab pos="457200" algn="l"/>
                <a:tab pos="914400" algn="l"/>
                <a:tab pos="13716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9pPr>
          </a:lstStyle>
          <a:p>
            <a:pPr algn="ctr"/>
            <a:r>
              <a:rPr lang="en-US" altLang="en-US" b="1"/>
              <a:t>Data</a:t>
            </a:r>
          </a:p>
          <a:p>
            <a:pPr algn="ctr"/>
            <a:r>
              <a:rPr lang="en-US" altLang="en-US" b="1"/>
              <a:t>Mining</a:t>
            </a:r>
          </a:p>
        </p:txBody>
      </p:sp>
      <p:sp>
        <p:nvSpPr>
          <p:cNvPr id="45064" name="Oval 8">
            <a:extLst>
              <a:ext uri="{FF2B5EF4-FFF2-40B4-BE49-F238E27FC236}">
                <a16:creationId xmlns:a16="http://schemas.microsoft.com/office/drawing/2014/main" id="{84E6BDC5-62B5-4E16-84EF-1F9F05C81AD7}"/>
              </a:ext>
            </a:extLst>
          </p:cNvPr>
          <p:cNvSpPr>
            <a:spLocks noChangeArrowheads="1"/>
          </p:cNvSpPr>
          <p:nvPr/>
        </p:nvSpPr>
        <p:spPr bwMode="auto">
          <a:xfrm>
            <a:off x="4899025" y="3322638"/>
            <a:ext cx="1554163" cy="914400"/>
          </a:xfrm>
          <a:prstGeom prst="ellipse">
            <a:avLst/>
          </a:prstGeom>
          <a:solidFill>
            <a:srgbClr val="FF9900"/>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61002" rIns="90000" bIns="45000" anchor="ctr"/>
          <a:lstStyle>
            <a:lvl1pPr>
              <a:tabLst>
                <a:tab pos="457200" algn="l"/>
                <a:tab pos="914400" algn="l"/>
                <a:tab pos="1371600" algn="l"/>
              </a:tabLst>
              <a:defRPr>
                <a:solidFill>
                  <a:srgbClr val="000000"/>
                </a:solidFill>
                <a:latin typeface="Arial" panose="020B0604020202020204" pitchFamily="34" charset="0"/>
                <a:cs typeface="DejaVu Sans" charset="0"/>
              </a:defRPr>
            </a:lvl1pPr>
            <a:lvl2pPr>
              <a:tabLst>
                <a:tab pos="457200" algn="l"/>
                <a:tab pos="914400" algn="l"/>
                <a:tab pos="1371600" algn="l"/>
              </a:tabLst>
              <a:defRPr>
                <a:solidFill>
                  <a:srgbClr val="000000"/>
                </a:solidFill>
                <a:latin typeface="Arial" panose="020B0604020202020204" pitchFamily="34" charset="0"/>
                <a:cs typeface="DejaVu Sans" charset="0"/>
              </a:defRPr>
            </a:lvl2pPr>
            <a:lvl3pPr>
              <a:tabLst>
                <a:tab pos="457200" algn="l"/>
                <a:tab pos="914400" algn="l"/>
                <a:tab pos="1371600" algn="l"/>
              </a:tabLst>
              <a:defRPr>
                <a:solidFill>
                  <a:srgbClr val="000000"/>
                </a:solidFill>
                <a:latin typeface="Arial" panose="020B0604020202020204" pitchFamily="34" charset="0"/>
                <a:cs typeface="DejaVu Sans" charset="0"/>
              </a:defRPr>
            </a:lvl3pPr>
            <a:lvl4pPr>
              <a:tabLst>
                <a:tab pos="457200" algn="l"/>
                <a:tab pos="914400" algn="l"/>
                <a:tab pos="1371600" algn="l"/>
              </a:tabLst>
              <a:defRPr>
                <a:solidFill>
                  <a:srgbClr val="000000"/>
                </a:solidFill>
                <a:latin typeface="Arial" panose="020B0604020202020204" pitchFamily="34" charset="0"/>
                <a:cs typeface="DejaVu Sans" charset="0"/>
              </a:defRPr>
            </a:lvl4pPr>
            <a:lvl5pPr>
              <a:tabLst>
                <a:tab pos="457200" algn="l"/>
                <a:tab pos="914400" algn="l"/>
                <a:tab pos="13716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9pPr>
          </a:lstStyle>
          <a:p>
            <a:pPr algn="ctr"/>
            <a:r>
              <a:rPr lang="en-US" altLang="en-US" b="1"/>
              <a:t>Statistical</a:t>
            </a:r>
          </a:p>
          <a:p>
            <a:pPr algn="ctr"/>
            <a:r>
              <a:rPr lang="en-US" altLang="en-US" b="1"/>
              <a:t>Learning</a:t>
            </a:r>
          </a:p>
        </p:txBody>
      </p:sp>
      <p:sp>
        <p:nvSpPr>
          <p:cNvPr id="45065" name="Oval 9">
            <a:extLst>
              <a:ext uri="{FF2B5EF4-FFF2-40B4-BE49-F238E27FC236}">
                <a16:creationId xmlns:a16="http://schemas.microsoft.com/office/drawing/2014/main" id="{FD216DDE-19D0-488B-BF0B-ADE7318E0DCE}"/>
              </a:ext>
            </a:extLst>
          </p:cNvPr>
          <p:cNvSpPr>
            <a:spLocks noChangeArrowheads="1"/>
          </p:cNvSpPr>
          <p:nvPr/>
        </p:nvSpPr>
        <p:spPr bwMode="auto">
          <a:xfrm>
            <a:off x="950913" y="3887788"/>
            <a:ext cx="1554162" cy="914400"/>
          </a:xfrm>
          <a:prstGeom prst="ellipse">
            <a:avLst/>
          </a:prstGeom>
          <a:solidFill>
            <a:srgbClr val="CFE7F5"/>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61002" rIns="90000" bIns="45000" anchor="ctr"/>
          <a:lstStyle>
            <a:lvl1pPr>
              <a:tabLst>
                <a:tab pos="457200" algn="l"/>
                <a:tab pos="914400" algn="l"/>
                <a:tab pos="1371600" algn="l"/>
              </a:tabLst>
              <a:defRPr>
                <a:solidFill>
                  <a:srgbClr val="000000"/>
                </a:solidFill>
                <a:latin typeface="Arial" panose="020B0604020202020204" pitchFamily="34" charset="0"/>
                <a:cs typeface="DejaVu Sans" charset="0"/>
              </a:defRPr>
            </a:lvl1pPr>
            <a:lvl2pPr>
              <a:tabLst>
                <a:tab pos="457200" algn="l"/>
                <a:tab pos="914400" algn="l"/>
                <a:tab pos="1371600" algn="l"/>
              </a:tabLst>
              <a:defRPr>
                <a:solidFill>
                  <a:srgbClr val="000000"/>
                </a:solidFill>
                <a:latin typeface="Arial" panose="020B0604020202020204" pitchFamily="34" charset="0"/>
                <a:cs typeface="DejaVu Sans" charset="0"/>
              </a:defRPr>
            </a:lvl2pPr>
            <a:lvl3pPr>
              <a:tabLst>
                <a:tab pos="457200" algn="l"/>
                <a:tab pos="914400" algn="l"/>
                <a:tab pos="1371600" algn="l"/>
              </a:tabLst>
              <a:defRPr>
                <a:solidFill>
                  <a:srgbClr val="000000"/>
                </a:solidFill>
                <a:latin typeface="Arial" panose="020B0604020202020204" pitchFamily="34" charset="0"/>
                <a:cs typeface="DejaVu Sans" charset="0"/>
              </a:defRPr>
            </a:lvl3pPr>
            <a:lvl4pPr>
              <a:tabLst>
                <a:tab pos="457200" algn="l"/>
                <a:tab pos="914400" algn="l"/>
                <a:tab pos="1371600" algn="l"/>
              </a:tabLst>
              <a:defRPr>
                <a:solidFill>
                  <a:srgbClr val="000000"/>
                </a:solidFill>
                <a:latin typeface="Arial" panose="020B0604020202020204" pitchFamily="34" charset="0"/>
                <a:cs typeface="DejaVu Sans" charset="0"/>
              </a:defRPr>
            </a:lvl4pPr>
            <a:lvl5pPr>
              <a:tabLst>
                <a:tab pos="457200" algn="l"/>
                <a:tab pos="914400" algn="l"/>
                <a:tab pos="13716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9pPr>
          </a:lstStyle>
          <a:p>
            <a:pPr algn="ctr"/>
            <a:r>
              <a:rPr lang="en-US" altLang="en-US"/>
              <a:t>Statistics</a:t>
            </a:r>
          </a:p>
        </p:txBody>
      </p:sp>
      <p:sp>
        <p:nvSpPr>
          <p:cNvPr id="45066" name="Oval 10">
            <a:extLst>
              <a:ext uri="{FF2B5EF4-FFF2-40B4-BE49-F238E27FC236}">
                <a16:creationId xmlns:a16="http://schemas.microsoft.com/office/drawing/2014/main" id="{50DD4B68-F157-41F4-977D-2312ECAED227}"/>
              </a:ext>
            </a:extLst>
          </p:cNvPr>
          <p:cNvSpPr>
            <a:spLocks noChangeArrowheads="1"/>
          </p:cNvSpPr>
          <p:nvPr/>
        </p:nvSpPr>
        <p:spPr bwMode="auto">
          <a:xfrm>
            <a:off x="7442200" y="2098675"/>
            <a:ext cx="1554163" cy="914400"/>
          </a:xfrm>
          <a:prstGeom prst="ellipse">
            <a:avLst/>
          </a:prstGeom>
          <a:solidFill>
            <a:srgbClr val="CFE7F5"/>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61002" rIns="90000" bIns="45000" anchor="ctr"/>
          <a:lstStyle>
            <a:lvl1pPr>
              <a:tabLst>
                <a:tab pos="457200" algn="l"/>
                <a:tab pos="914400" algn="l"/>
                <a:tab pos="1371600" algn="l"/>
              </a:tabLst>
              <a:defRPr>
                <a:solidFill>
                  <a:srgbClr val="000000"/>
                </a:solidFill>
                <a:latin typeface="Arial" panose="020B0604020202020204" pitchFamily="34" charset="0"/>
                <a:cs typeface="DejaVu Sans" charset="0"/>
              </a:defRPr>
            </a:lvl1pPr>
            <a:lvl2pPr>
              <a:tabLst>
                <a:tab pos="457200" algn="l"/>
                <a:tab pos="914400" algn="l"/>
                <a:tab pos="1371600" algn="l"/>
              </a:tabLst>
              <a:defRPr>
                <a:solidFill>
                  <a:srgbClr val="000000"/>
                </a:solidFill>
                <a:latin typeface="Arial" panose="020B0604020202020204" pitchFamily="34" charset="0"/>
                <a:cs typeface="DejaVu Sans" charset="0"/>
              </a:defRPr>
            </a:lvl2pPr>
            <a:lvl3pPr>
              <a:tabLst>
                <a:tab pos="457200" algn="l"/>
                <a:tab pos="914400" algn="l"/>
                <a:tab pos="1371600" algn="l"/>
              </a:tabLst>
              <a:defRPr>
                <a:solidFill>
                  <a:srgbClr val="000000"/>
                </a:solidFill>
                <a:latin typeface="Arial" panose="020B0604020202020204" pitchFamily="34" charset="0"/>
                <a:cs typeface="DejaVu Sans" charset="0"/>
              </a:defRPr>
            </a:lvl3pPr>
            <a:lvl4pPr>
              <a:tabLst>
                <a:tab pos="457200" algn="l"/>
                <a:tab pos="914400" algn="l"/>
                <a:tab pos="1371600" algn="l"/>
              </a:tabLst>
              <a:defRPr>
                <a:solidFill>
                  <a:srgbClr val="000000"/>
                </a:solidFill>
                <a:latin typeface="Arial" panose="020B0604020202020204" pitchFamily="34" charset="0"/>
                <a:cs typeface="DejaVu Sans" charset="0"/>
              </a:defRPr>
            </a:lvl4pPr>
            <a:lvl5pPr>
              <a:tabLst>
                <a:tab pos="457200" algn="l"/>
                <a:tab pos="914400" algn="l"/>
                <a:tab pos="13716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9pPr>
          </a:lstStyle>
          <a:p>
            <a:pPr algn="ctr"/>
            <a:r>
              <a:rPr lang="en-US" altLang="en-US"/>
              <a:t>Supervised</a:t>
            </a:r>
          </a:p>
          <a:p>
            <a:pPr algn="ctr"/>
            <a:r>
              <a:rPr lang="en-US" altLang="en-US"/>
              <a:t>Learning</a:t>
            </a:r>
          </a:p>
        </p:txBody>
      </p:sp>
      <p:sp>
        <p:nvSpPr>
          <p:cNvPr id="45067" name="Oval 11">
            <a:extLst>
              <a:ext uri="{FF2B5EF4-FFF2-40B4-BE49-F238E27FC236}">
                <a16:creationId xmlns:a16="http://schemas.microsoft.com/office/drawing/2014/main" id="{1D82A723-7930-44D8-AE64-D5445AF81185}"/>
              </a:ext>
            </a:extLst>
          </p:cNvPr>
          <p:cNvSpPr>
            <a:spLocks noChangeArrowheads="1"/>
          </p:cNvSpPr>
          <p:nvPr/>
        </p:nvSpPr>
        <p:spPr bwMode="auto">
          <a:xfrm>
            <a:off x="7351713" y="2906713"/>
            <a:ext cx="1736725" cy="914400"/>
          </a:xfrm>
          <a:prstGeom prst="ellipse">
            <a:avLst/>
          </a:prstGeom>
          <a:solidFill>
            <a:srgbClr val="CFE7F5"/>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61002" rIns="90000" bIns="45000" anchor="ctr"/>
          <a:lstStyle>
            <a:lvl1pPr>
              <a:tabLst>
                <a:tab pos="457200" algn="l"/>
                <a:tab pos="914400" algn="l"/>
                <a:tab pos="1371600" algn="l"/>
              </a:tabLst>
              <a:defRPr>
                <a:solidFill>
                  <a:srgbClr val="000000"/>
                </a:solidFill>
                <a:latin typeface="Arial" panose="020B0604020202020204" pitchFamily="34" charset="0"/>
                <a:cs typeface="DejaVu Sans" charset="0"/>
              </a:defRPr>
            </a:lvl1pPr>
            <a:lvl2pPr>
              <a:tabLst>
                <a:tab pos="457200" algn="l"/>
                <a:tab pos="914400" algn="l"/>
                <a:tab pos="1371600" algn="l"/>
              </a:tabLst>
              <a:defRPr>
                <a:solidFill>
                  <a:srgbClr val="000000"/>
                </a:solidFill>
                <a:latin typeface="Arial" panose="020B0604020202020204" pitchFamily="34" charset="0"/>
                <a:cs typeface="DejaVu Sans" charset="0"/>
              </a:defRPr>
            </a:lvl2pPr>
            <a:lvl3pPr>
              <a:tabLst>
                <a:tab pos="457200" algn="l"/>
                <a:tab pos="914400" algn="l"/>
                <a:tab pos="1371600" algn="l"/>
              </a:tabLst>
              <a:defRPr>
                <a:solidFill>
                  <a:srgbClr val="000000"/>
                </a:solidFill>
                <a:latin typeface="Arial" panose="020B0604020202020204" pitchFamily="34" charset="0"/>
                <a:cs typeface="DejaVu Sans" charset="0"/>
              </a:defRPr>
            </a:lvl3pPr>
            <a:lvl4pPr>
              <a:tabLst>
                <a:tab pos="457200" algn="l"/>
                <a:tab pos="914400" algn="l"/>
                <a:tab pos="1371600" algn="l"/>
              </a:tabLst>
              <a:defRPr>
                <a:solidFill>
                  <a:srgbClr val="000000"/>
                </a:solidFill>
                <a:latin typeface="Arial" panose="020B0604020202020204" pitchFamily="34" charset="0"/>
                <a:cs typeface="DejaVu Sans" charset="0"/>
              </a:defRPr>
            </a:lvl4pPr>
            <a:lvl5pPr>
              <a:tabLst>
                <a:tab pos="457200" algn="l"/>
                <a:tab pos="914400" algn="l"/>
                <a:tab pos="13716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9pPr>
          </a:lstStyle>
          <a:p>
            <a:pPr algn="ctr"/>
            <a:r>
              <a:rPr lang="en-US" altLang="en-US"/>
              <a:t>Unsupervised</a:t>
            </a:r>
          </a:p>
          <a:p>
            <a:pPr algn="ctr"/>
            <a:r>
              <a:rPr lang="en-US" altLang="en-US"/>
              <a:t>Learning</a:t>
            </a:r>
          </a:p>
        </p:txBody>
      </p:sp>
      <p:sp>
        <p:nvSpPr>
          <p:cNvPr id="45068" name="Oval 12">
            <a:extLst>
              <a:ext uri="{FF2B5EF4-FFF2-40B4-BE49-F238E27FC236}">
                <a16:creationId xmlns:a16="http://schemas.microsoft.com/office/drawing/2014/main" id="{6243E232-098F-483E-ABDF-FA48B90129BB}"/>
              </a:ext>
            </a:extLst>
          </p:cNvPr>
          <p:cNvSpPr>
            <a:spLocks noChangeArrowheads="1"/>
          </p:cNvSpPr>
          <p:nvPr/>
        </p:nvSpPr>
        <p:spPr bwMode="auto">
          <a:xfrm>
            <a:off x="7351713" y="3716338"/>
            <a:ext cx="1736725" cy="914400"/>
          </a:xfrm>
          <a:prstGeom prst="ellipse">
            <a:avLst/>
          </a:prstGeom>
          <a:solidFill>
            <a:srgbClr val="CFE7F5"/>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61002" rIns="90000" bIns="45000" anchor="ctr"/>
          <a:lstStyle>
            <a:lvl1pPr>
              <a:tabLst>
                <a:tab pos="457200" algn="l"/>
                <a:tab pos="914400" algn="l"/>
                <a:tab pos="1371600" algn="l"/>
              </a:tabLst>
              <a:defRPr>
                <a:solidFill>
                  <a:srgbClr val="000000"/>
                </a:solidFill>
                <a:latin typeface="Arial" panose="020B0604020202020204" pitchFamily="34" charset="0"/>
                <a:cs typeface="DejaVu Sans" charset="0"/>
              </a:defRPr>
            </a:lvl1pPr>
            <a:lvl2pPr>
              <a:tabLst>
                <a:tab pos="457200" algn="l"/>
                <a:tab pos="914400" algn="l"/>
                <a:tab pos="1371600" algn="l"/>
              </a:tabLst>
              <a:defRPr>
                <a:solidFill>
                  <a:srgbClr val="000000"/>
                </a:solidFill>
                <a:latin typeface="Arial" panose="020B0604020202020204" pitchFamily="34" charset="0"/>
                <a:cs typeface="DejaVu Sans" charset="0"/>
              </a:defRPr>
            </a:lvl2pPr>
            <a:lvl3pPr>
              <a:tabLst>
                <a:tab pos="457200" algn="l"/>
                <a:tab pos="914400" algn="l"/>
                <a:tab pos="1371600" algn="l"/>
              </a:tabLst>
              <a:defRPr>
                <a:solidFill>
                  <a:srgbClr val="000000"/>
                </a:solidFill>
                <a:latin typeface="Arial" panose="020B0604020202020204" pitchFamily="34" charset="0"/>
                <a:cs typeface="DejaVu Sans" charset="0"/>
              </a:defRPr>
            </a:lvl3pPr>
            <a:lvl4pPr>
              <a:tabLst>
                <a:tab pos="457200" algn="l"/>
                <a:tab pos="914400" algn="l"/>
                <a:tab pos="1371600" algn="l"/>
              </a:tabLst>
              <a:defRPr>
                <a:solidFill>
                  <a:srgbClr val="000000"/>
                </a:solidFill>
                <a:latin typeface="Arial" panose="020B0604020202020204" pitchFamily="34" charset="0"/>
                <a:cs typeface="DejaVu Sans" charset="0"/>
              </a:defRPr>
            </a:lvl4pPr>
            <a:lvl5pPr>
              <a:tabLst>
                <a:tab pos="457200" algn="l"/>
                <a:tab pos="914400" algn="l"/>
                <a:tab pos="13716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9pPr>
          </a:lstStyle>
          <a:p>
            <a:pPr algn="ctr"/>
            <a:r>
              <a:rPr lang="en-US" altLang="en-US"/>
              <a:t>Reinforcement</a:t>
            </a:r>
          </a:p>
          <a:p>
            <a:pPr algn="ctr"/>
            <a:r>
              <a:rPr lang="en-US" altLang="en-US"/>
              <a:t>Learning</a:t>
            </a:r>
          </a:p>
        </p:txBody>
      </p:sp>
      <p:sp>
        <p:nvSpPr>
          <p:cNvPr id="45069" name="Oval 13">
            <a:extLst>
              <a:ext uri="{FF2B5EF4-FFF2-40B4-BE49-F238E27FC236}">
                <a16:creationId xmlns:a16="http://schemas.microsoft.com/office/drawing/2014/main" id="{B14035C4-561E-4D7D-963D-EB1CC51E8270}"/>
              </a:ext>
            </a:extLst>
          </p:cNvPr>
          <p:cNvSpPr>
            <a:spLocks noChangeArrowheads="1"/>
          </p:cNvSpPr>
          <p:nvPr/>
        </p:nvSpPr>
        <p:spPr bwMode="auto">
          <a:xfrm>
            <a:off x="7351713" y="4489450"/>
            <a:ext cx="1736725" cy="914400"/>
          </a:xfrm>
          <a:prstGeom prst="ellipse">
            <a:avLst/>
          </a:prstGeom>
          <a:solidFill>
            <a:srgbClr val="CFE7F5"/>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61002" rIns="90000" bIns="45000" anchor="ctr"/>
          <a:lstStyle>
            <a:lvl1pPr>
              <a:tabLst>
                <a:tab pos="457200" algn="l"/>
                <a:tab pos="914400" algn="l"/>
                <a:tab pos="1371600" algn="l"/>
              </a:tabLst>
              <a:defRPr>
                <a:solidFill>
                  <a:srgbClr val="000000"/>
                </a:solidFill>
                <a:latin typeface="Arial" panose="020B0604020202020204" pitchFamily="34" charset="0"/>
                <a:cs typeface="DejaVu Sans" charset="0"/>
              </a:defRPr>
            </a:lvl1pPr>
            <a:lvl2pPr>
              <a:tabLst>
                <a:tab pos="457200" algn="l"/>
                <a:tab pos="914400" algn="l"/>
                <a:tab pos="1371600" algn="l"/>
              </a:tabLst>
              <a:defRPr>
                <a:solidFill>
                  <a:srgbClr val="000000"/>
                </a:solidFill>
                <a:latin typeface="Arial" panose="020B0604020202020204" pitchFamily="34" charset="0"/>
                <a:cs typeface="DejaVu Sans" charset="0"/>
              </a:defRPr>
            </a:lvl2pPr>
            <a:lvl3pPr>
              <a:tabLst>
                <a:tab pos="457200" algn="l"/>
                <a:tab pos="914400" algn="l"/>
                <a:tab pos="1371600" algn="l"/>
              </a:tabLst>
              <a:defRPr>
                <a:solidFill>
                  <a:srgbClr val="000000"/>
                </a:solidFill>
                <a:latin typeface="Arial" panose="020B0604020202020204" pitchFamily="34" charset="0"/>
                <a:cs typeface="DejaVu Sans" charset="0"/>
              </a:defRPr>
            </a:lvl3pPr>
            <a:lvl4pPr>
              <a:tabLst>
                <a:tab pos="457200" algn="l"/>
                <a:tab pos="914400" algn="l"/>
                <a:tab pos="1371600" algn="l"/>
              </a:tabLst>
              <a:defRPr>
                <a:solidFill>
                  <a:srgbClr val="000000"/>
                </a:solidFill>
                <a:latin typeface="Arial" panose="020B0604020202020204" pitchFamily="34" charset="0"/>
                <a:cs typeface="DejaVu Sans" charset="0"/>
              </a:defRPr>
            </a:lvl4pPr>
            <a:lvl5pPr>
              <a:tabLst>
                <a:tab pos="457200" algn="l"/>
                <a:tab pos="914400" algn="l"/>
                <a:tab pos="13716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9pPr>
          </a:lstStyle>
          <a:p>
            <a:pPr algn="ctr"/>
            <a:r>
              <a:rPr lang="en-US" altLang="en-US"/>
              <a:t>Online</a:t>
            </a:r>
          </a:p>
          <a:p>
            <a:pPr algn="ctr"/>
            <a:r>
              <a:rPr lang="en-US" altLang="en-US"/>
              <a:t>Learning</a:t>
            </a:r>
          </a:p>
        </p:txBody>
      </p:sp>
      <p:sp>
        <p:nvSpPr>
          <p:cNvPr id="45070" name="AutoShape 14">
            <a:extLst>
              <a:ext uri="{FF2B5EF4-FFF2-40B4-BE49-F238E27FC236}">
                <a16:creationId xmlns:a16="http://schemas.microsoft.com/office/drawing/2014/main" id="{ADB4FBB9-E6D1-4B8F-97E2-815B3856182C}"/>
              </a:ext>
            </a:extLst>
          </p:cNvPr>
          <p:cNvSpPr>
            <a:spLocks noChangeArrowheads="1"/>
          </p:cNvSpPr>
          <p:nvPr/>
        </p:nvSpPr>
        <p:spPr bwMode="auto">
          <a:xfrm>
            <a:off x="2762250" y="3411538"/>
            <a:ext cx="549275" cy="457200"/>
          </a:xfrm>
          <a:prstGeom prst="rightArrow">
            <a:avLst>
              <a:gd name="adj1" fmla="val 50000"/>
              <a:gd name="adj2" fmla="val 30035"/>
            </a:avLst>
          </a:prstGeom>
          <a:solidFill>
            <a:srgbClr val="CFE7F5"/>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5071" name="AutoShape 15">
            <a:extLst>
              <a:ext uri="{FF2B5EF4-FFF2-40B4-BE49-F238E27FC236}">
                <a16:creationId xmlns:a16="http://schemas.microsoft.com/office/drawing/2014/main" id="{A4BBC590-C8E1-4F9E-AF37-6ECCD10C3D71}"/>
              </a:ext>
            </a:extLst>
          </p:cNvPr>
          <p:cNvSpPr>
            <a:spLocks noChangeArrowheads="1"/>
          </p:cNvSpPr>
          <p:nvPr/>
        </p:nvSpPr>
        <p:spPr bwMode="auto">
          <a:xfrm>
            <a:off x="6600825" y="3394075"/>
            <a:ext cx="568325" cy="457200"/>
          </a:xfrm>
          <a:prstGeom prst="leftArrow">
            <a:avLst>
              <a:gd name="adj1" fmla="val 50000"/>
              <a:gd name="adj2" fmla="val 31076"/>
            </a:avLst>
          </a:prstGeom>
          <a:solidFill>
            <a:srgbClr val="CFE7F5"/>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5072" name="Text Box 16">
            <a:extLst>
              <a:ext uri="{FF2B5EF4-FFF2-40B4-BE49-F238E27FC236}">
                <a16:creationId xmlns:a16="http://schemas.microsoft.com/office/drawing/2014/main" id="{FF177E9E-7224-4E0C-AED6-EEC8156972D2}"/>
              </a:ext>
            </a:extLst>
          </p:cNvPr>
          <p:cNvSpPr txBox="1">
            <a:spLocks noChangeArrowheads="1"/>
          </p:cNvSpPr>
          <p:nvPr/>
        </p:nvSpPr>
        <p:spPr bwMode="auto">
          <a:xfrm>
            <a:off x="7240588" y="1701800"/>
            <a:ext cx="2193925" cy="6016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61002" rIns="90000" bIns="45000"/>
          <a:lstStyle>
            <a:lvl1pPr>
              <a:tabLst>
                <a:tab pos="457200" algn="l"/>
                <a:tab pos="914400" algn="l"/>
                <a:tab pos="1371600" algn="l"/>
                <a:tab pos="1828800" algn="l"/>
              </a:tabLst>
              <a:defRPr>
                <a:solidFill>
                  <a:srgbClr val="000000"/>
                </a:solidFill>
                <a:latin typeface="Arial" panose="020B0604020202020204" pitchFamily="34" charset="0"/>
                <a:cs typeface="DejaVu Sans" charset="0"/>
              </a:defRPr>
            </a:lvl1pPr>
            <a:lvl2pPr>
              <a:tabLst>
                <a:tab pos="457200" algn="l"/>
                <a:tab pos="914400" algn="l"/>
                <a:tab pos="1371600" algn="l"/>
                <a:tab pos="1828800" algn="l"/>
              </a:tabLst>
              <a:defRPr>
                <a:solidFill>
                  <a:srgbClr val="000000"/>
                </a:solidFill>
                <a:latin typeface="Arial" panose="020B0604020202020204" pitchFamily="34" charset="0"/>
                <a:cs typeface="DejaVu Sans" charset="0"/>
              </a:defRPr>
            </a:lvl2pPr>
            <a:lvl3pPr>
              <a:tabLst>
                <a:tab pos="457200" algn="l"/>
                <a:tab pos="914400" algn="l"/>
                <a:tab pos="1371600" algn="l"/>
                <a:tab pos="1828800" algn="l"/>
              </a:tabLst>
              <a:defRPr>
                <a:solidFill>
                  <a:srgbClr val="000000"/>
                </a:solidFill>
                <a:latin typeface="Arial" panose="020B0604020202020204" pitchFamily="34" charset="0"/>
                <a:cs typeface="DejaVu Sans" charset="0"/>
              </a:defRPr>
            </a:lvl3pPr>
            <a:lvl4pPr>
              <a:tabLst>
                <a:tab pos="457200" algn="l"/>
                <a:tab pos="914400" algn="l"/>
                <a:tab pos="1371600" algn="l"/>
                <a:tab pos="1828800" algn="l"/>
              </a:tabLst>
              <a:defRPr>
                <a:solidFill>
                  <a:srgbClr val="000000"/>
                </a:solidFill>
                <a:latin typeface="Arial" panose="020B0604020202020204" pitchFamily="34" charset="0"/>
                <a:cs typeface="DejaVu Sans" charset="0"/>
              </a:defRPr>
            </a:lvl4pPr>
            <a:lvl5pPr>
              <a:tabLst>
                <a:tab pos="457200" algn="l"/>
                <a:tab pos="914400" algn="l"/>
                <a:tab pos="1371600" algn="l"/>
                <a:tab pos="18288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Lst>
              <a:defRPr>
                <a:solidFill>
                  <a:srgbClr val="000000"/>
                </a:solidFill>
                <a:latin typeface="Arial" panose="020B0604020202020204" pitchFamily="34" charset="0"/>
                <a:cs typeface="DejaVu Sans" charset="0"/>
              </a:defRPr>
            </a:lvl9pPr>
          </a:lstStyle>
          <a:p>
            <a:r>
              <a:rPr lang="en-US" altLang="en-US" b="1"/>
              <a:t>Learning Strategy</a:t>
            </a:r>
          </a:p>
        </p:txBody>
      </p:sp>
      <p:sp>
        <p:nvSpPr>
          <p:cNvPr id="45073" name="Text Box 17">
            <a:extLst>
              <a:ext uri="{FF2B5EF4-FFF2-40B4-BE49-F238E27FC236}">
                <a16:creationId xmlns:a16="http://schemas.microsoft.com/office/drawing/2014/main" id="{28F5E912-78C0-4E0C-9346-4F8B0EE2D0C2}"/>
              </a:ext>
            </a:extLst>
          </p:cNvPr>
          <p:cNvSpPr txBox="1">
            <a:spLocks noChangeArrowheads="1"/>
          </p:cNvSpPr>
          <p:nvPr/>
        </p:nvSpPr>
        <p:spPr bwMode="auto">
          <a:xfrm>
            <a:off x="1316038" y="1736725"/>
            <a:ext cx="2193925" cy="6016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61002" rIns="90000" bIns="45000"/>
          <a:lstStyle>
            <a:lvl1pPr>
              <a:tabLst>
                <a:tab pos="457200" algn="l"/>
                <a:tab pos="914400" algn="l"/>
                <a:tab pos="1371600" algn="l"/>
                <a:tab pos="1828800" algn="l"/>
              </a:tabLst>
              <a:defRPr>
                <a:solidFill>
                  <a:srgbClr val="000000"/>
                </a:solidFill>
                <a:latin typeface="Arial" panose="020B0604020202020204" pitchFamily="34" charset="0"/>
                <a:cs typeface="DejaVu Sans" charset="0"/>
              </a:defRPr>
            </a:lvl1pPr>
            <a:lvl2pPr>
              <a:tabLst>
                <a:tab pos="457200" algn="l"/>
                <a:tab pos="914400" algn="l"/>
                <a:tab pos="1371600" algn="l"/>
                <a:tab pos="1828800" algn="l"/>
              </a:tabLst>
              <a:defRPr>
                <a:solidFill>
                  <a:srgbClr val="000000"/>
                </a:solidFill>
                <a:latin typeface="Arial" panose="020B0604020202020204" pitchFamily="34" charset="0"/>
                <a:cs typeface="DejaVu Sans" charset="0"/>
              </a:defRPr>
            </a:lvl2pPr>
            <a:lvl3pPr>
              <a:tabLst>
                <a:tab pos="457200" algn="l"/>
                <a:tab pos="914400" algn="l"/>
                <a:tab pos="1371600" algn="l"/>
                <a:tab pos="1828800" algn="l"/>
              </a:tabLst>
              <a:defRPr>
                <a:solidFill>
                  <a:srgbClr val="000000"/>
                </a:solidFill>
                <a:latin typeface="Arial" panose="020B0604020202020204" pitchFamily="34" charset="0"/>
                <a:cs typeface="DejaVu Sans" charset="0"/>
              </a:defRPr>
            </a:lvl3pPr>
            <a:lvl4pPr>
              <a:tabLst>
                <a:tab pos="457200" algn="l"/>
                <a:tab pos="914400" algn="l"/>
                <a:tab pos="1371600" algn="l"/>
                <a:tab pos="1828800" algn="l"/>
              </a:tabLst>
              <a:defRPr>
                <a:solidFill>
                  <a:srgbClr val="000000"/>
                </a:solidFill>
                <a:latin typeface="Arial" panose="020B0604020202020204" pitchFamily="34" charset="0"/>
                <a:cs typeface="DejaVu Sans" charset="0"/>
              </a:defRPr>
            </a:lvl4pPr>
            <a:lvl5pPr>
              <a:tabLst>
                <a:tab pos="457200" algn="l"/>
                <a:tab pos="914400" algn="l"/>
                <a:tab pos="1371600" algn="l"/>
                <a:tab pos="18288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Lst>
              <a:defRPr>
                <a:solidFill>
                  <a:srgbClr val="000000"/>
                </a:solidFill>
                <a:latin typeface="Arial" panose="020B0604020202020204" pitchFamily="34" charset="0"/>
                <a:cs typeface="DejaVu Sans" charset="0"/>
              </a:defRPr>
            </a:lvl9pPr>
          </a:lstStyle>
          <a:p>
            <a:r>
              <a:rPr lang="en-US" altLang="en-US" b="1"/>
              <a:t>Method</a:t>
            </a:r>
          </a:p>
        </p:txBody>
      </p:sp>
      <p:sp>
        <p:nvSpPr>
          <p:cNvPr id="45074" name="Text Box 18">
            <a:extLst>
              <a:ext uri="{FF2B5EF4-FFF2-40B4-BE49-F238E27FC236}">
                <a16:creationId xmlns:a16="http://schemas.microsoft.com/office/drawing/2014/main" id="{E38137F8-1C16-4516-A9E4-FCE96B0E4881}"/>
              </a:ext>
            </a:extLst>
          </p:cNvPr>
          <p:cNvSpPr txBox="1">
            <a:spLocks noChangeArrowheads="1"/>
          </p:cNvSpPr>
          <p:nvPr/>
        </p:nvSpPr>
        <p:spPr bwMode="auto">
          <a:xfrm>
            <a:off x="568325" y="5795963"/>
            <a:ext cx="8961438" cy="1543050"/>
          </a:xfrm>
          <a:prstGeom prst="rect">
            <a:avLst/>
          </a:prstGeom>
          <a:noFill/>
          <a:ln w="36720" cap="flat">
            <a:solidFill>
              <a:srgbClr val="FF3333"/>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08000" tIns="80780" rIns="108000" bIns="63000"/>
          <a:lstStyle>
            <a:lvl1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DejaVu Sans" charset="0"/>
              </a:defRPr>
            </a:lvl1pPr>
            <a:lvl2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DejaVu Sans" charset="0"/>
              </a:defRPr>
            </a:lvl2pPr>
            <a:lvl3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DejaVu Sans" charset="0"/>
              </a:defRPr>
            </a:lvl3pPr>
            <a:lvl4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DejaVu Sans" charset="0"/>
              </a:defRPr>
            </a:lvl4pPr>
            <a:lvl5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DejaVu Sans" charset="0"/>
              </a:defRPr>
            </a:lvl9pPr>
          </a:lstStyle>
          <a:p>
            <a:r>
              <a:rPr lang="en-US" altLang="en-US" b="1" dirty="0"/>
              <a:t>Artificial Intelligence:</a:t>
            </a:r>
            <a:r>
              <a:rPr lang="en-US" altLang="en-US" dirty="0"/>
              <a:t> Create an </a:t>
            </a:r>
            <a:r>
              <a:rPr lang="en-US" altLang="en-US" b="1" dirty="0"/>
              <a:t>autonomous agent</a:t>
            </a:r>
            <a:r>
              <a:rPr lang="en-US" altLang="en-US" dirty="0"/>
              <a:t> that perceives its environment and takes actions that maximize its chance of reaching some goal. </a:t>
            </a:r>
            <a:br>
              <a:rPr lang="en-US" altLang="en-US" dirty="0"/>
            </a:br>
            <a:r>
              <a:rPr lang="en-US" altLang="en-US" b="1" dirty="0"/>
              <a:t>Areas:</a:t>
            </a:r>
            <a:r>
              <a:rPr lang="en-US" altLang="en-US" dirty="0"/>
              <a:t> reasoning, knowledge representation, planning, learning, natural language processing, and vision.</a:t>
            </a:r>
          </a:p>
        </p:txBody>
      </p:sp>
    </p:spTree>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Rectangle 1">
            <a:extLst>
              <a:ext uri="{FF2B5EF4-FFF2-40B4-BE49-F238E27FC236}">
                <a16:creationId xmlns:a16="http://schemas.microsoft.com/office/drawing/2014/main" id="{89DFF121-16C4-4316-BC40-0FAEFC0F7AD7}"/>
              </a:ext>
            </a:extLst>
          </p:cNvPr>
          <p:cNvSpPr>
            <a:spLocks noChangeArrowheads="1"/>
          </p:cNvSpPr>
          <p:nvPr/>
        </p:nvSpPr>
        <p:spPr bwMode="auto">
          <a:xfrm>
            <a:off x="546100" y="1704975"/>
            <a:ext cx="2433638" cy="3749675"/>
          </a:xfrm>
          <a:prstGeom prst="rect">
            <a:avLst/>
          </a:prstGeom>
          <a:solidFill>
            <a:srgbClr val="DDDDDD"/>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6082" name="Rectangle 2">
            <a:extLst>
              <a:ext uri="{FF2B5EF4-FFF2-40B4-BE49-F238E27FC236}">
                <a16:creationId xmlns:a16="http://schemas.microsoft.com/office/drawing/2014/main" id="{5BA04E6E-B31E-4050-8AC2-BF8B6D88B826}"/>
              </a:ext>
            </a:extLst>
          </p:cNvPr>
          <p:cNvSpPr>
            <a:spLocks noChangeArrowheads="1"/>
          </p:cNvSpPr>
          <p:nvPr/>
        </p:nvSpPr>
        <p:spPr bwMode="auto">
          <a:xfrm>
            <a:off x="6985000" y="1638300"/>
            <a:ext cx="2508250" cy="3932238"/>
          </a:xfrm>
          <a:prstGeom prst="rect">
            <a:avLst/>
          </a:prstGeom>
          <a:solidFill>
            <a:srgbClr val="DDDDDD"/>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6083" name="Rectangle 3">
            <a:extLst>
              <a:ext uri="{FF2B5EF4-FFF2-40B4-BE49-F238E27FC236}">
                <a16:creationId xmlns:a16="http://schemas.microsoft.com/office/drawing/2014/main" id="{37DE535D-19C0-4057-9785-DDFA00BA3A30}"/>
              </a:ext>
            </a:extLst>
          </p:cNvPr>
          <p:cNvSpPr>
            <a:spLocks noGrp="1" noChangeArrowheads="1"/>
          </p:cNvSpPr>
          <p:nvPr>
            <p:ph type="title"/>
          </p:nvPr>
        </p:nvSpPr>
        <p:spPr/>
        <p:txBody>
          <a:bodyPr/>
          <a:lstStyle/>
          <a:p>
            <a:r>
              <a:rPr lang="en-US" altLang="en-US"/>
              <a:t>Relationship to other Fields</a:t>
            </a:r>
          </a:p>
        </p:txBody>
      </p:sp>
      <p:sp>
        <p:nvSpPr>
          <p:cNvPr id="46084" name="Oval 4">
            <a:extLst>
              <a:ext uri="{FF2B5EF4-FFF2-40B4-BE49-F238E27FC236}">
                <a16:creationId xmlns:a16="http://schemas.microsoft.com/office/drawing/2014/main" id="{C195EEC8-3DBA-4A7E-A054-09C52FD812F7}"/>
              </a:ext>
            </a:extLst>
          </p:cNvPr>
          <p:cNvSpPr>
            <a:spLocks noChangeArrowheads="1"/>
          </p:cNvSpPr>
          <p:nvPr/>
        </p:nvSpPr>
        <p:spPr bwMode="auto">
          <a:xfrm>
            <a:off x="1041400" y="2163763"/>
            <a:ext cx="1463675" cy="731837"/>
          </a:xfrm>
          <a:prstGeom prst="ellipse">
            <a:avLst/>
          </a:prstGeom>
          <a:solidFill>
            <a:srgbClr val="CFE7F5"/>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61002" rIns="90000" bIns="45000" anchor="ctr"/>
          <a:lstStyle>
            <a:lvl1pPr>
              <a:tabLst>
                <a:tab pos="457200" algn="l"/>
                <a:tab pos="914400" algn="l"/>
                <a:tab pos="1371600" algn="l"/>
              </a:tabLst>
              <a:defRPr>
                <a:solidFill>
                  <a:srgbClr val="000000"/>
                </a:solidFill>
                <a:latin typeface="Arial" panose="020B0604020202020204" pitchFamily="34" charset="0"/>
                <a:cs typeface="DejaVu Sans" charset="0"/>
              </a:defRPr>
            </a:lvl1pPr>
            <a:lvl2pPr>
              <a:tabLst>
                <a:tab pos="457200" algn="l"/>
                <a:tab pos="914400" algn="l"/>
                <a:tab pos="1371600" algn="l"/>
              </a:tabLst>
              <a:defRPr>
                <a:solidFill>
                  <a:srgbClr val="000000"/>
                </a:solidFill>
                <a:latin typeface="Arial" panose="020B0604020202020204" pitchFamily="34" charset="0"/>
                <a:cs typeface="DejaVu Sans" charset="0"/>
              </a:defRPr>
            </a:lvl2pPr>
            <a:lvl3pPr>
              <a:tabLst>
                <a:tab pos="457200" algn="l"/>
                <a:tab pos="914400" algn="l"/>
                <a:tab pos="1371600" algn="l"/>
              </a:tabLst>
              <a:defRPr>
                <a:solidFill>
                  <a:srgbClr val="000000"/>
                </a:solidFill>
                <a:latin typeface="Arial" panose="020B0604020202020204" pitchFamily="34" charset="0"/>
                <a:cs typeface="DejaVu Sans" charset="0"/>
              </a:defRPr>
            </a:lvl3pPr>
            <a:lvl4pPr>
              <a:tabLst>
                <a:tab pos="457200" algn="l"/>
                <a:tab pos="914400" algn="l"/>
                <a:tab pos="1371600" algn="l"/>
              </a:tabLst>
              <a:defRPr>
                <a:solidFill>
                  <a:srgbClr val="000000"/>
                </a:solidFill>
                <a:latin typeface="Arial" panose="020B0604020202020204" pitchFamily="34" charset="0"/>
                <a:cs typeface="DejaVu Sans" charset="0"/>
              </a:defRPr>
            </a:lvl4pPr>
            <a:lvl5pPr>
              <a:tabLst>
                <a:tab pos="457200" algn="l"/>
                <a:tab pos="914400" algn="l"/>
                <a:tab pos="13716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9pPr>
          </a:lstStyle>
          <a:p>
            <a:pPr algn="ctr"/>
            <a:r>
              <a:rPr lang="en-US" altLang="en-US"/>
              <a:t>Artificial</a:t>
            </a:r>
          </a:p>
          <a:p>
            <a:pPr algn="ctr"/>
            <a:r>
              <a:rPr lang="en-US" altLang="en-US"/>
              <a:t>Intelligence</a:t>
            </a:r>
          </a:p>
        </p:txBody>
      </p:sp>
      <p:sp>
        <p:nvSpPr>
          <p:cNvPr id="46085" name="Oval 5">
            <a:extLst>
              <a:ext uri="{FF2B5EF4-FFF2-40B4-BE49-F238E27FC236}">
                <a16:creationId xmlns:a16="http://schemas.microsoft.com/office/drawing/2014/main" id="{17F638DB-955B-4F85-A861-4BF0CAD219E1}"/>
              </a:ext>
            </a:extLst>
          </p:cNvPr>
          <p:cNvSpPr>
            <a:spLocks noChangeArrowheads="1"/>
          </p:cNvSpPr>
          <p:nvPr/>
        </p:nvSpPr>
        <p:spPr bwMode="auto">
          <a:xfrm>
            <a:off x="1041400" y="3009900"/>
            <a:ext cx="1463675" cy="731838"/>
          </a:xfrm>
          <a:prstGeom prst="ellipse">
            <a:avLst/>
          </a:prstGeom>
          <a:solidFill>
            <a:srgbClr val="CFE7F5"/>
          </a:solidFill>
          <a:ln w="36720" cap="flat">
            <a:solidFill>
              <a:srgbClr val="FF3333"/>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108360" tIns="79362" rIns="108360" bIns="63360" anchor="ctr"/>
          <a:lstStyle>
            <a:lvl1pPr>
              <a:tabLst>
                <a:tab pos="457200" algn="l"/>
                <a:tab pos="914400" algn="l"/>
                <a:tab pos="1371600" algn="l"/>
              </a:tabLst>
              <a:defRPr>
                <a:solidFill>
                  <a:srgbClr val="000000"/>
                </a:solidFill>
                <a:latin typeface="Arial" panose="020B0604020202020204" pitchFamily="34" charset="0"/>
                <a:cs typeface="DejaVu Sans" charset="0"/>
              </a:defRPr>
            </a:lvl1pPr>
            <a:lvl2pPr>
              <a:tabLst>
                <a:tab pos="457200" algn="l"/>
                <a:tab pos="914400" algn="l"/>
                <a:tab pos="1371600" algn="l"/>
              </a:tabLst>
              <a:defRPr>
                <a:solidFill>
                  <a:srgbClr val="000000"/>
                </a:solidFill>
                <a:latin typeface="Arial" panose="020B0604020202020204" pitchFamily="34" charset="0"/>
                <a:cs typeface="DejaVu Sans" charset="0"/>
              </a:defRPr>
            </a:lvl2pPr>
            <a:lvl3pPr>
              <a:tabLst>
                <a:tab pos="457200" algn="l"/>
                <a:tab pos="914400" algn="l"/>
                <a:tab pos="1371600" algn="l"/>
              </a:tabLst>
              <a:defRPr>
                <a:solidFill>
                  <a:srgbClr val="000000"/>
                </a:solidFill>
                <a:latin typeface="Arial" panose="020B0604020202020204" pitchFamily="34" charset="0"/>
                <a:cs typeface="DejaVu Sans" charset="0"/>
              </a:defRPr>
            </a:lvl3pPr>
            <a:lvl4pPr>
              <a:tabLst>
                <a:tab pos="457200" algn="l"/>
                <a:tab pos="914400" algn="l"/>
                <a:tab pos="1371600" algn="l"/>
              </a:tabLst>
              <a:defRPr>
                <a:solidFill>
                  <a:srgbClr val="000000"/>
                </a:solidFill>
                <a:latin typeface="Arial" panose="020B0604020202020204" pitchFamily="34" charset="0"/>
                <a:cs typeface="DejaVu Sans" charset="0"/>
              </a:defRPr>
            </a:lvl4pPr>
            <a:lvl5pPr>
              <a:tabLst>
                <a:tab pos="457200" algn="l"/>
                <a:tab pos="914400" algn="l"/>
                <a:tab pos="13716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9pPr>
          </a:lstStyle>
          <a:p>
            <a:pPr algn="ctr"/>
            <a:r>
              <a:rPr lang="en-US" altLang="en-US"/>
              <a:t>Optimization</a:t>
            </a:r>
          </a:p>
        </p:txBody>
      </p:sp>
      <p:sp>
        <p:nvSpPr>
          <p:cNvPr id="46086" name="Oval 6">
            <a:extLst>
              <a:ext uri="{FF2B5EF4-FFF2-40B4-BE49-F238E27FC236}">
                <a16:creationId xmlns:a16="http://schemas.microsoft.com/office/drawing/2014/main" id="{7D2B464E-E16D-4E23-A19E-0AAEE117BA4B}"/>
              </a:ext>
            </a:extLst>
          </p:cNvPr>
          <p:cNvSpPr>
            <a:spLocks noChangeArrowheads="1"/>
          </p:cNvSpPr>
          <p:nvPr/>
        </p:nvSpPr>
        <p:spPr bwMode="auto">
          <a:xfrm>
            <a:off x="3749675" y="2846388"/>
            <a:ext cx="1554163" cy="914400"/>
          </a:xfrm>
          <a:prstGeom prst="ellipse">
            <a:avLst/>
          </a:prstGeom>
          <a:solidFill>
            <a:srgbClr val="FF9900"/>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61002" rIns="90000" bIns="45000" anchor="ctr"/>
          <a:lstStyle>
            <a:lvl1pPr>
              <a:tabLst>
                <a:tab pos="457200" algn="l"/>
                <a:tab pos="914400" algn="l"/>
                <a:tab pos="1371600" algn="l"/>
              </a:tabLst>
              <a:defRPr>
                <a:solidFill>
                  <a:srgbClr val="000000"/>
                </a:solidFill>
                <a:latin typeface="Arial" panose="020B0604020202020204" pitchFamily="34" charset="0"/>
                <a:cs typeface="DejaVu Sans" charset="0"/>
              </a:defRPr>
            </a:lvl1pPr>
            <a:lvl2pPr>
              <a:tabLst>
                <a:tab pos="457200" algn="l"/>
                <a:tab pos="914400" algn="l"/>
                <a:tab pos="1371600" algn="l"/>
              </a:tabLst>
              <a:defRPr>
                <a:solidFill>
                  <a:srgbClr val="000000"/>
                </a:solidFill>
                <a:latin typeface="Arial" panose="020B0604020202020204" pitchFamily="34" charset="0"/>
                <a:cs typeface="DejaVu Sans" charset="0"/>
              </a:defRPr>
            </a:lvl2pPr>
            <a:lvl3pPr>
              <a:tabLst>
                <a:tab pos="457200" algn="l"/>
                <a:tab pos="914400" algn="l"/>
                <a:tab pos="1371600" algn="l"/>
              </a:tabLst>
              <a:defRPr>
                <a:solidFill>
                  <a:srgbClr val="000000"/>
                </a:solidFill>
                <a:latin typeface="Arial" panose="020B0604020202020204" pitchFamily="34" charset="0"/>
                <a:cs typeface="DejaVu Sans" charset="0"/>
              </a:defRPr>
            </a:lvl3pPr>
            <a:lvl4pPr>
              <a:tabLst>
                <a:tab pos="457200" algn="l"/>
                <a:tab pos="914400" algn="l"/>
                <a:tab pos="1371600" algn="l"/>
              </a:tabLst>
              <a:defRPr>
                <a:solidFill>
                  <a:srgbClr val="000000"/>
                </a:solidFill>
                <a:latin typeface="Arial" panose="020B0604020202020204" pitchFamily="34" charset="0"/>
                <a:cs typeface="DejaVu Sans" charset="0"/>
              </a:defRPr>
            </a:lvl4pPr>
            <a:lvl5pPr>
              <a:tabLst>
                <a:tab pos="457200" algn="l"/>
                <a:tab pos="914400" algn="l"/>
                <a:tab pos="13716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9pPr>
          </a:lstStyle>
          <a:p>
            <a:pPr algn="ctr"/>
            <a:r>
              <a:rPr lang="en-US" altLang="en-US" b="1"/>
              <a:t>Machine</a:t>
            </a:r>
          </a:p>
          <a:p>
            <a:pPr algn="ctr"/>
            <a:r>
              <a:rPr lang="en-US" altLang="en-US" b="1"/>
              <a:t>Learning</a:t>
            </a:r>
          </a:p>
        </p:txBody>
      </p:sp>
      <p:sp>
        <p:nvSpPr>
          <p:cNvPr id="46087" name="Oval 7">
            <a:extLst>
              <a:ext uri="{FF2B5EF4-FFF2-40B4-BE49-F238E27FC236}">
                <a16:creationId xmlns:a16="http://schemas.microsoft.com/office/drawing/2014/main" id="{49D747F4-256F-43F6-9DBE-8C799A4E7C67}"/>
              </a:ext>
            </a:extLst>
          </p:cNvPr>
          <p:cNvSpPr>
            <a:spLocks noChangeArrowheads="1"/>
          </p:cNvSpPr>
          <p:nvPr/>
        </p:nvSpPr>
        <p:spPr bwMode="auto">
          <a:xfrm>
            <a:off x="3527425" y="3689350"/>
            <a:ext cx="1554163" cy="914400"/>
          </a:xfrm>
          <a:prstGeom prst="ellipse">
            <a:avLst/>
          </a:prstGeom>
          <a:solidFill>
            <a:srgbClr val="FF9900"/>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61002" rIns="90000" bIns="45000" anchor="ctr"/>
          <a:lstStyle>
            <a:lvl1pPr>
              <a:tabLst>
                <a:tab pos="457200" algn="l"/>
                <a:tab pos="914400" algn="l"/>
                <a:tab pos="1371600" algn="l"/>
              </a:tabLst>
              <a:defRPr>
                <a:solidFill>
                  <a:srgbClr val="000000"/>
                </a:solidFill>
                <a:latin typeface="Arial" panose="020B0604020202020204" pitchFamily="34" charset="0"/>
                <a:cs typeface="DejaVu Sans" charset="0"/>
              </a:defRPr>
            </a:lvl1pPr>
            <a:lvl2pPr>
              <a:tabLst>
                <a:tab pos="457200" algn="l"/>
                <a:tab pos="914400" algn="l"/>
                <a:tab pos="1371600" algn="l"/>
              </a:tabLst>
              <a:defRPr>
                <a:solidFill>
                  <a:srgbClr val="000000"/>
                </a:solidFill>
                <a:latin typeface="Arial" panose="020B0604020202020204" pitchFamily="34" charset="0"/>
                <a:cs typeface="DejaVu Sans" charset="0"/>
              </a:defRPr>
            </a:lvl2pPr>
            <a:lvl3pPr>
              <a:tabLst>
                <a:tab pos="457200" algn="l"/>
                <a:tab pos="914400" algn="l"/>
                <a:tab pos="1371600" algn="l"/>
              </a:tabLst>
              <a:defRPr>
                <a:solidFill>
                  <a:srgbClr val="000000"/>
                </a:solidFill>
                <a:latin typeface="Arial" panose="020B0604020202020204" pitchFamily="34" charset="0"/>
                <a:cs typeface="DejaVu Sans" charset="0"/>
              </a:defRPr>
            </a:lvl3pPr>
            <a:lvl4pPr>
              <a:tabLst>
                <a:tab pos="457200" algn="l"/>
                <a:tab pos="914400" algn="l"/>
                <a:tab pos="1371600" algn="l"/>
              </a:tabLst>
              <a:defRPr>
                <a:solidFill>
                  <a:srgbClr val="000000"/>
                </a:solidFill>
                <a:latin typeface="Arial" panose="020B0604020202020204" pitchFamily="34" charset="0"/>
                <a:cs typeface="DejaVu Sans" charset="0"/>
              </a:defRPr>
            </a:lvl4pPr>
            <a:lvl5pPr>
              <a:tabLst>
                <a:tab pos="457200" algn="l"/>
                <a:tab pos="914400" algn="l"/>
                <a:tab pos="13716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9pPr>
          </a:lstStyle>
          <a:p>
            <a:pPr algn="ctr"/>
            <a:r>
              <a:rPr lang="en-US" altLang="en-US" b="1"/>
              <a:t>Data</a:t>
            </a:r>
          </a:p>
          <a:p>
            <a:pPr algn="ctr"/>
            <a:r>
              <a:rPr lang="en-US" altLang="en-US" b="1"/>
              <a:t>Mining</a:t>
            </a:r>
          </a:p>
        </p:txBody>
      </p:sp>
      <p:sp>
        <p:nvSpPr>
          <p:cNvPr id="46088" name="Oval 8">
            <a:extLst>
              <a:ext uri="{FF2B5EF4-FFF2-40B4-BE49-F238E27FC236}">
                <a16:creationId xmlns:a16="http://schemas.microsoft.com/office/drawing/2014/main" id="{773B3BDC-98D3-4334-9806-D8B826CEF9DB}"/>
              </a:ext>
            </a:extLst>
          </p:cNvPr>
          <p:cNvSpPr>
            <a:spLocks noChangeArrowheads="1"/>
          </p:cNvSpPr>
          <p:nvPr/>
        </p:nvSpPr>
        <p:spPr bwMode="auto">
          <a:xfrm>
            <a:off x="4899025" y="3322638"/>
            <a:ext cx="1554163" cy="914400"/>
          </a:xfrm>
          <a:prstGeom prst="ellipse">
            <a:avLst/>
          </a:prstGeom>
          <a:solidFill>
            <a:srgbClr val="FF9900"/>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61002" rIns="90000" bIns="45000" anchor="ctr"/>
          <a:lstStyle>
            <a:lvl1pPr>
              <a:tabLst>
                <a:tab pos="457200" algn="l"/>
                <a:tab pos="914400" algn="l"/>
                <a:tab pos="1371600" algn="l"/>
              </a:tabLst>
              <a:defRPr>
                <a:solidFill>
                  <a:srgbClr val="000000"/>
                </a:solidFill>
                <a:latin typeface="Arial" panose="020B0604020202020204" pitchFamily="34" charset="0"/>
                <a:cs typeface="DejaVu Sans" charset="0"/>
              </a:defRPr>
            </a:lvl1pPr>
            <a:lvl2pPr>
              <a:tabLst>
                <a:tab pos="457200" algn="l"/>
                <a:tab pos="914400" algn="l"/>
                <a:tab pos="1371600" algn="l"/>
              </a:tabLst>
              <a:defRPr>
                <a:solidFill>
                  <a:srgbClr val="000000"/>
                </a:solidFill>
                <a:latin typeface="Arial" panose="020B0604020202020204" pitchFamily="34" charset="0"/>
                <a:cs typeface="DejaVu Sans" charset="0"/>
              </a:defRPr>
            </a:lvl2pPr>
            <a:lvl3pPr>
              <a:tabLst>
                <a:tab pos="457200" algn="l"/>
                <a:tab pos="914400" algn="l"/>
                <a:tab pos="1371600" algn="l"/>
              </a:tabLst>
              <a:defRPr>
                <a:solidFill>
                  <a:srgbClr val="000000"/>
                </a:solidFill>
                <a:latin typeface="Arial" panose="020B0604020202020204" pitchFamily="34" charset="0"/>
                <a:cs typeface="DejaVu Sans" charset="0"/>
              </a:defRPr>
            </a:lvl3pPr>
            <a:lvl4pPr>
              <a:tabLst>
                <a:tab pos="457200" algn="l"/>
                <a:tab pos="914400" algn="l"/>
                <a:tab pos="1371600" algn="l"/>
              </a:tabLst>
              <a:defRPr>
                <a:solidFill>
                  <a:srgbClr val="000000"/>
                </a:solidFill>
                <a:latin typeface="Arial" panose="020B0604020202020204" pitchFamily="34" charset="0"/>
                <a:cs typeface="DejaVu Sans" charset="0"/>
              </a:defRPr>
            </a:lvl4pPr>
            <a:lvl5pPr>
              <a:tabLst>
                <a:tab pos="457200" algn="l"/>
                <a:tab pos="914400" algn="l"/>
                <a:tab pos="13716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9pPr>
          </a:lstStyle>
          <a:p>
            <a:pPr algn="ctr"/>
            <a:r>
              <a:rPr lang="en-US" altLang="en-US" b="1"/>
              <a:t>Statistical</a:t>
            </a:r>
          </a:p>
          <a:p>
            <a:pPr algn="ctr"/>
            <a:r>
              <a:rPr lang="en-US" altLang="en-US" b="1"/>
              <a:t>Learning</a:t>
            </a:r>
          </a:p>
        </p:txBody>
      </p:sp>
      <p:sp>
        <p:nvSpPr>
          <p:cNvPr id="46089" name="Oval 9">
            <a:extLst>
              <a:ext uri="{FF2B5EF4-FFF2-40B4-BE49-F238E27FC236}">
                <a16:creationId xmlns:a16="http://schemas.microsoft.com/office/drawing/2014/main" id="{A28AF369-AE52-4295-91B5-83F40B13D9CC}"/>
              </a:ext>
            </a:extLst>
          </p:cNvPr>
          <p:cNvSpPr>
            <a:spLocks noChangeArrowheads="1"/>
          </p:cNvSpPr>
          <p:nvPr/>
        </p:nvSpPr>
        <p:spPr bwMode="auto">
          <a:xfrm>
            <a:off x="950913" y="3887788"/>
            <a:ext cx="1554162" cy="914400"/>
          </a:xfrm>
          <a:prstGeom prst="ellipse">
            <a:avLst/>
          </a:prstGeom>
          <a:solidFill>
            <a:srgbClr val="CFE7F5"/>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61002" rIns="90000" bIns="45000" anchor="ctr"/>
          <a:lstStyle>
            <a:lvl1pPr>
              <a:tabLst>
                <a:tab pos="457200" algn="l"/>
                <a:tab pos="914400" algn="l"/>
                <a:tab pos="1371600" algn="l"/>
              </a:tabLst>
              <a:defRPr>
                <a:solidFill>
                  <a:srgbClr val="000000"/>
                </a:solidFill>
                <a:latin typeface="Arial" panose="020B0604020202020204" pitchFamily="34" charset="0"/>
                <a:cs typeface="DejaVu Sans" charset="0"/>
              </a:defRPr>
            </a:lvl1pPr>
            <a:lvl2pPr>
              <a:tabLst>
                <a:tab pos="457200" algn="l"/>
                <a:tab pos="914400" algn="l"/>
                <a:tab pos="1371600" algn="l"/>
              </a:tabLst>
              <a:defRPr>
                <a:solidFill>
                  <a:srgbClr val="000000"/>
                </a:solidFill>
                <a:latin typeface="Arial" panose="020B0604020202020204" pitchFamily="34" charset="0"/>
                <a:cs typeface="DejaVu Sans" charset="0"/>
              </a:defRPr>
            </a:lvl2pPr>
            <a:lvl3pPr>
              <a:tabLst>
                <a:tab pos="457200" algn="l"/>
                <a:tab pos="914400" algn="l"/>
                <a:tab pos="1371600" algn="l"/>
              </a:tabLst>
              <a:defRPr>
                <a:solidFill>
                  <a:srgbClr val="000000"/>
                </a:solidFill>
                <a:latin typeface="Arial" panose="020B0604020202020204" pitchFamily="34" charset="0"/>
                <a:cs typeface="DejaVu Sans" charset="0"/>
              </a:defRPr>
            </a:lvl3pPr>
            <a:lvl4pPr>
              <a:tabLst>
                <a:tab pos="457200" algn="l"/>
                <a:tab pos="914400" algn="l"/>
                <a:tab pos="1371600" algn="l"/>
              </a:tabLst>
              <a:defRPr>
                <a:solidFill>
                  <a:srgbClr val="000000"/>
                </a:solidFill>
                <a:latin typeface="Arial" panose="020B0604020202020204" pitchFamily="34" charset="0"/>
                <a:cs typeface="DejaVu Sans" charset="0"/>
              </a:defRPr>
            </a:lvl4pPr>
            <a:lvl5pPr>
              <a:tabLst>
                <a:tab pos="457200" algn="l"/>
                <a:tab pos="914400" algn="l"/>
                <a:tab pos="13716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9pPr>
          </a:lstStyle>
          <a:p>
            <a:pPr algn="ctr"/>
            <a:r>
              <a:rPr lang="en-US" altLang="en-US"/>
              <a:t>Statistics</a:t>
            </a:r>
          </a:p>
        </p:txBody>
      </p:sp>
      <p:sp>
        <p:nvSpPr>
          <p:cNvPr id="46090" name="Oval 10">
            <a:extLst>
              <a:ext uri="{FF2B5EF4-FFF2-40B4-BE49-F238E27FC236}">
                <a16:creationId xmlns:a16="http://schemas.microsoft.com/office/drawing/2014/main" id="{404288A9-8208-411A-A2D3-B4175DEF6DA0}"/>
              </a:ext>
            </a:extLst>
          </p:cNvPr>
          <p:cNvSpPr>
            <a:spLocks noChangeArrowheads="1"/>
          </p:cNvSpPr>
          <p:nvPr/>
        </p:nvSpPr>
        <p:spPr bwMode="auto">
          <a:xfrm>
            <a:off x="7442200" y="2098675"/>
            <a:ext cx="1554163" cy="914400"/>
          </a:xfrm>
          <a:prstGeom prst="ellipse">
            <a:avLst/>
          </a:prstGeom>
          <a:solidFill>
            <a:srgbClr val="CFE7F5"/>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61002" rIns="90000" bIns="45000" anchor="ctr"/>
          <a:lstStyle>
            <a:lvl1pPr>
              <a:tabLst>
                <a:tab pos="457200" algn="l"/>
                <a:tab pos="914400" algn="l"/>
                <a:tab pos="1371600" algn="l"/>
              </a:tabLst>
              <a:defRPr>
                <a:solidFill>
                  <a:srgbClr val="000000"/>
                </a:solidFill>
                <a:latin typeface="Arial" panose="020B0604020202020204" pitchFamily="34" charset="0"/>
                <a:cs typeface="DejaVu Sans" charset="0"/>
              </a:defRPr>
            </a:lvl1pPr>
            <a:lvl2pPr>
              <a:tabLst>
                <a:tab pos="457200" algn="l"/>
                <a:tab pos="914400" algn="l"/>
                <a:tab pos="1371600" algn="l"/>
              </a:tabLst>
              <a:defRPr>
                <a:solidFill>
                  <a:srgbClr val="000000"/>
                </a:solidFill>
                <a:latin typeface="Arial" panose="020B0604020202020204" pitchFamily="34" charset="0"/>
                <a:cs typeface="DejaVu Sans" charset="0"/>
              </a:defRPr>
            </a:lvl2pPr>
            <a:lvl3pPr>
              <a:tabLst>
                <a:tab pos="457200" algn="l"/>
                <a:tab pos="914400" algn="l"/>
                <a:tab pos="1371600" algn="l"/>
              </a:tabLst>
              <a:defRPr>
                <a:solidFill>
                  <a:srgbClr val="000000"/>
                </a:solidFill>
                <a:latin typeface="Arial" panose="020B0604020202020204" pitchFamily="34" charset="0"/>
                <a:cs typeface="DejaVu Sans" charset="0"/>
              </a:defRPr>
            </a:lvl3pPr>
            <a:lvl4pPr>
              <a:tabLst>
                <a:tab pos="457200" algn="l"/>
                <a:tab pos="914400" algn="l"/>
                <a:tab pos="1371600" algn="l"/>
              </a:tabLst>
              <a:defRPr>
                <a:solidFill>
                  <a:srgbClr val="000000"/>
                </a:solidFill>
                <a:latin typeface="Arial" panose="020B0604020202020204" pitchFamily="34" charset="0"/>
                <a:cs typeface="DejaVu Sans" charset="0"/>
              </a:defRPr>
            </a:lvl4pPr>
            <a:lvl5pPr>
              <a:tabLst>
                <a:tab pos="457200" algn="l"/>
                <a:tab pos="914400" algn="l"/>
                <a:tab pos="13716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9pPr>
          </a:lstStyle>
          <a:p>
            <a:pPr algn="ctr"/>
            <a:r>
              <a:rPr lang="en-US" altLang="en-US"/>
              <a:t>Supervised</a:t>
            </a:r>
          </a:p>
          <a:p>
            <a:pPr algn="ctr"/>
            <a:r>
              <a:rPr lang="en-US" altLang="en-US"/>
              <a:t>Learning</a:t>
            </a:r>
          </a:p>
        </p:txBody>
      </p:sp>
      <p:sp>
        <p:nvSpPr>
          <p:cNvPr id="46091" name="Oval 11">
            <a:extLst>
              <a:ext uri="{FF2B5EF4-FFF2-40B4-BE49-F238E27FC236}">
                <a16:creationId xmlns:a16="http://schemas.microsoft.com/office/drawing/2014/main" id="{68C368B8-2724-4F51-9A51-950AFDD2EE5F}"/>
              </a:ext>
            </a:extLst>
          </p:cNvPr>
          <p:cNvSpPr>
            <a:spLocks noChangeArrowheads="1"/>
          </p:cNvSpPr>
          <p:nvPr/>
        </p:nvSpPr>
        <p:spPr bwMode="auto">
          <a:xfrm>
            <a:off x="7351713" y="2906713"/>
            <a:ext cx="1736725" cy="914400"/>
          </a:xfrm>
          <a:prstGeom prst="ellipse">
            <a:avLst/>
          </a:prstGeom>
          <a:solidFill>
            <a:srgbClr val="CFE7F5"/>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61002" rIns="90000" bIns="45000" anchor="ctr"/>
          <a:lstStyle>
            <a:lvl1pPr>
              <a:tabLst>
                <a:tab pos="457200" algn="l"/>
                <a:tab pos="914400" algn="l"/>
                <a:tab pos="1371600" algn="l"/>
              </a:tabLst>
              <a:defRPr>
                <a:solidFill>
                  <a:srgbClr val="000000"/>
                </a:solidFill>
                <a:latin typeface="Arial" panose="020B0604020202020204" pitchFamily="34" charset="0"/>
                <a:cs typeface="DejaVu Sans" charset="0"/>
              </a:defRPr>
            </a:lvl1pPr>
            <a:lvl2pPr>
              <a:tabLst>
                <a:tab pos="457200" algn="l"/>
                <a:tab pos="914400" algn="l"/>
                <a:tab pos="1371600" algn="l"/>
              </a:tabLst>
              <a:defRPr>
                <a:solidFill>
                  <a:srgbClr val="000000"/>
                </a:solidFill>
                <a:latin typeface="Arial" panose="020B0604020202020204" pitchFamily="34" charset="0"/>
                <a:cs typeface="DejaVu Sans" charset="0"/>
              </a:defRPr>
            </a:lvl2pPr>
            <a:lvl3pPr>
              <a:tabLst>
                <a:tab pos="457200" algn="l"/>
                <a:tab pos="914400" algn="l"/>
                <a:tab pos="1371600" algn="l"/>
              </a:tabLst>
              <a:defRPr>
                <a:solidFill>
                  <a:srgbClr val="000000"/>
                </a:solidFill>
                <a:latin typeface="Arial" panose="020B0604020202020204" pitchFamily="34" charset="0"/>
                <a:cs typeface="DejaVu Sans" charset="0"/>
              </a:defRPr>
            </a:lvl3pPr>
            <a:lvl4pPr>
              <a:tabLst>
                <a:tab pos="457200" algn="l"/>
                <a:tab pos="914400" algn="l"/>
                <a:tab pos="1371600" algn="l"/>
              </a:tabLst>
              <a:defRPr>
                <a:solidFill>
                  <a:srgbClr val="000000"/>
                </a:solidFill>
                <a:latin typeface="Arial" panose="020B0604020202020204" pitchFamily="34" charset="0"/>
                <a:cs typeface="DejaVu Sans" charset="0"/>
              </a:defRPr>
            </a:lvl4pPr>
            <a:lvl5pPr>
              <a:tabLst>
                <a:tab pos="457200" algn="l"/>
                <a:tab pos="914400" algn="l"/>
                <a:tab pos="13716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9pPr>
          </a:lstStyle>
          <a:p>
            <a:pPr algn="ctr"/>
            <a:r>
              <a:rPr lang="en-US" altLang="en-US"/>
              <a:t>Unsupervised</a:t>
            </a:r>
          </a:p>
          <a:p>
            <a:pPr algn="ctr"/>
            <a:r>
              <a:rPr lang="en-US" altLang="en-US"/>
              <a:t>Learning</a:t>
            </a:r>
          </a:p>
        </p:txBody>
      </p:sp>
      <p:sp>
        <p:nvSpPr>
          <p:cNvPr id="46092" name="Oval 12">
            <a:extLst>
              <a:ext uri="{FF2B5EF4-FFF2-40B4-BE49-F238E27FC236}">
                <a16:creationId xmlns:a16="http://schemas.microsoft.com/office/drawing/2014/main" id="{56FB7050-F99C-4E14-916E-32547917942A}"/>
              </a:ext>
            </a:extLst>
          </p:cNvPr>
          <p:cNvSpPr>
            <a:spLocks noChangeArrowheads="1"/>
          </p:cNvSpPr>
          <p:nvPr/>
        </p:nvSpPr>
        <p:spPr bwMode="auto">
          <a:xfrm>
            <a:off x="7351713" y="3716338"/>
            <a:ext cx="1736725" cy="914400"/>
          </a:xfrm>
          <a:prstGeom prst="ellipse">
            <a:avLst/>
          </a:prstGeom>
          <a:solidFill>
            <a:srgbClr val="CFE7F5"/>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61002" rIns="90000" bIns="45000" anchor="ctr"/>
          <a:lstStyle>
            <a:lvl1pPr>
              <a:tabLst>
                <a:tab pos="457200" algn="l"/>
                <a:tab pos="914400" algn="l"/>
                <a:tab pos="1371600" algn="l"/>
              </a:tabLst>
              <a:defRPr>
                <a:solidFill>
                  <a:srgbClr val="000000"/>
                </a:solidFill>
                <a:latin typeface="Arial" panose="020B0604020202020204" pitchFamily="34" charset="0"/>
                <a:cs typeface="DejaVu Sans" charset="0"/>
              </a:defRPr>
            </a:lvl1pPr>
            <a:lvl2pPr>
              <a:tabLst>
                <a:tab pos="457200" algn="l"/>
                <a:tab pos="914400" algn="l"/>
                <a:tab pos="1371600" algn="l"/>
              </a:tabLst>
              <a:defRPr>
                <a:solidFill>
                  <a:srgbClr val="000000"/>
                </a:solidFill>
                <a:latin typeface="Arial" panose="020B0604020202020204" pitchFamily="34" charset="0"/>
                <a:cs typeface="DejaVu Sans" charset="0"/>
              </a:defRPr>
            </a:lvl2pPr>
            <a:lvl3pPr>
              <a:tabLst>
                <a:tab pos="457200" algn="l"/>
                <a:tab pos="914400" algn="l"/>
                <a:tab pos="1371600" algn="l"/>
              </a:tabLst>
              <a:defRPr>
                <a:solidFill>
                  <a:srgbClr val="000000"/>
                </a:solidFill>
                <a:latin typeface="Arial" panose="020B0604020202020204" pitchFamily="34" charset="0"/>
                <a:cs typeface="DejaVu Sans" charset="0"/>
              </a:defRPr>
            </a:lvl3pPr>
            <a:lvl4pPr>
              <a:tabLst>
                <a:tab pos="457200" algn="l"/>
                <a:tab pos="914400" algn="l"/>
                <a:tab pos="1371600" algn="l"/>
              </a:tabLst>
              <a:defRPr>
                <a:solidFill>
                  <a:srgbClr val="000000"/>
                </a:solidFill>
                <a:latin typeface="Arial" panose="020B0604020202020204" pitchFamily="34" charset="0"/>
                <a:cs typeface="DejaVu Sans" charset="0"/>
              </a:defRPr>
            </a:lvl4pPr>
            <a:lvl5pPr>
              <a:tabLst>
                <a:tab pos="457200" algn="l"/>
                <a:tab pos="914400" algn="l"/>
                <a:tab pos="13716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9pPr>
          </a:lstStyle>
          <a:p>
            <a:pPr algn="ctr"/>
            <a:r>
              <a:rPr lang="en-US" altLang="en-US"/>
              <a:t>Reinforcement</a:t>
            </a:r>
          </a:p>
          <a:p>
            <a:pPr algn="ctr"/>
            <a:r>
              <a:rPr lang="en-US" altLang="en-US"/>
              <a:t>Learning</a:t>
            </a:r>
          </a:p>
        </p:txBody>
      </p:sp>
      <p:sp>
        <p:nvSpPr>
          <p:cNvPr id="46093" name="Oval 13">
            <a:extLst>
              <a:ext uri="{FF2B5EF4-FFF2-40B4-BE49-F238E27FC236}">
                <a16:creationId xmlns:a16="http://schemas.microsoft.com/office/drawing/2014/main" id="{B44C5B02-B835-4100-B68F-E791C3804F9B}"/>
              </a:ext>
            </a:extLst>
          </p:cNvPr>
          <p:cNvSpPr>
            <a:spLocks noChangeArrowheads="1"/>
          </p:cNvSpPr>
          <p:nvPr/>
        </p:nvSpPr>
        <p:spPr bwMode="auto">
          <a:xfrm>
            <a:off x="7351713" y="4489450"/>
            <a:ext cx="1736725" cy="914400"/>
          </a:xfrm>
          <a:prstGeom prst="ellipse">
            <a:avLst/>
          </a:prstGeom>
          <a:solidFill>
            <a:srgbClr val="CFE7F5"/>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61002" rIns="90000" bIns="45000" anchor="ctr"/>
          <a:lstStyle>
            <a:lvl1pPr>
              <a:tabLst>
                <a:tab pos="457200" algn="l"/>
                <a:tab pos="914400" algn="l"/>
                <a:tab pos="1371600" algn="l"/>
              </a:tabLst>
              <a:defRPr>
                <a:solidFill>
                  <a:srgbClr val="000000"/>
                </a:solidFill>
                <a:latin typeface="Arial" panose="020B0604020202020204" pitchFamily="34" charset="0"/>
                <a:cs typeface="DejaVu Sans" charset="0"/>
              </a:defRPr>
            </a:lvl1pPr>
            <a:lvl2pPr>
              <a:tabLst>
                <a:tab pos="457200" algn="l"/>
                <a:tab pos="914400" algn="l"/>
                <a:tab pos="1371600" algn="l"/>
              </a:tabLst>
              <a:defRPr>
                <a:solidFill>
                  <a:srgbClr val="000000"/>
                </a:solidFill>
                <a:latin typeface="Arial" panose="020B0604020202020204" pitchFamily="34" charset="0"/>
                <a:cs typeface="DejaVu Sans" charset="0"/>
              </a:defRPr>
            </a:lvl2pPr>
            <a:lvl3pPr>
              <a:tabLst>
                <a:tab pos="457200" algn="l"/>
                <a:tab pos="914400" algn="l"/>
                <a:tab pos="1371600" algn="l"/>
              </a:tabLst>
              <a:defRPr>
                <a:solidFill>
                  <a:srgbClr val="000000"/>
                </a:solidFill>
                <a:latin typeface="Arial" panose="020B0604020202020204" pitchFamily="34" charset="0"/>
                <a:cs typeface="DejaVu Sans" charset="0"/>
              </a:defRPr>
            </a:lvl3pPr>
            <a:lvl4pPr>
              <a:tabLst>
                <a:tab pos="457200" algn="l"/>
                <a:tab pos="914400" algn="l"/>
                <a:tab pos="1371600" algn="l"/>
              </a:tabLst>
              <a:defRPr>
                <a:solidFill>
                  <a:srgbClr val="000000"/>
                </a:solidFill>
                <a:latin typeface="Arial" panose="020B0604020202020204" pitchFamily="34" charset="0"/>
                <a:cs typeface="DejaVu Sans" charset="0"/>
              </a:defRPr>
            </a:lvl4pPr>
            <a:lvl5pPr>
              <a:tabLst>
                <a:tab pos="457200" algn="l"/>
                <a:tab pos="914400" algn="l"/>
                <a:tab pos="13716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9pPr>
          </a:lstStyle>
          <a:p>
            <a:pPr algn="ctr"/>
            <a:r>
              <a:rPr lang="en-US" altLang="en-US"/>
              <a:t>Online</a:t>
            </a:r>
          </a:p>
          <a:p>
            <a:pPr algn="ctr"/>
            <a:r>
              <a:rPr lang="en-US" altLang="en-US"/>
              <a:t>Learning</a:t>
            </a:r>
          </a:p>
        </p:txBody>
      </p:sp>
      <p:sp>
        <p:nvSpPr>
          <p:cNvPr id="46094" name="AutoShape 14">
            <a:extLst>
              <a:ext uri="{FF2B5EF4-FFF2-40B4-BE49-F238E27FC236}">
                <a16:creationId xmlns:a16="http://schemas.microsoft.com/office/drawing/2014/main" id="{E7441FF2-5460-4776-A944-B10D1EC4D1D0}"/>
              </a:ext>
            </a:extLst>
          </p:cNvPr>
          <p:cNvSpPr>
            <a:spLocks noChangeArrowheads="1"/>
          </p:cNvSpPr>
          <p:nvPr/>
        </p:nvSpPr>
        <p:spPr bwMode="auto">
          <a:xfrm>
            <a:off x="2762250" y="3411538"/>
            <a:ext cx="549275" cy="457200"/>
          </a:xfrm>
          <a:prstGeom prst="rightArrow">
            <a:avLst>
              <a:gd name="adj1" fmla="val 50000"/>
              <a:gd name="adj2" fmla="val 30035"/>
            </a:avLst>
          </a:prstGeom>
          <a:solidFill>
            <a:srgbClr val="CFE7F5"/>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6095" name="AutoShape 15">
            <a:extLst>
              <a:ext uri="{FF2B5EF4-FFF2-40B4-BE49-F238E27FC236}">
                <a16:creationId xmlns:a16="http://schemas.microsoft.com/office/drawing/2014/main" id="{6D14201A-588A-4EB7-B360-B27145577117}"/>
              </a:ext>
            </a:extLst>
          </p:cNvPr>
          <p:cNvSpPr>
            <a:spLocks noChangeArrowheads="1"/>
          </p:cNvSpPr>
          <p:nvPr/>
        </p:nvSpPr>
        <p:spPr bwMode="auto">
          <a:xfrm>
            <a:off x="6600825" y="3394075"/>
            <a:ext cx="568325" cy="457200"/>
          </a:xfrm>
          <a:prstGeom prst="leftArrow">
            <a:avLst>
              <a:gd name="adj1" fmla="val 50000"/>
              <a:gd name="adj2" fmla="val 31076"/>
            </a:avLst>
          </a:prstGeom>
          <a:solidFill>
            <a:srgbClr val="CFE7F5"/>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6096" name="Text Box 16">
            <a:extLst>
              <a:ext uri="{FF2B5EF4-FFF2-40B4-BE49-F238E27FC236}">
                <a16:creationId xmlns:a16="http://schemas.microsoft.com/office/drawing/2014/main" id="{000F6D01-2673-41F1-9C6F-45771E31442C}"/>
              </a:ext>
            </a:extLst>
          </p:cNvPr>
          <p:cNvSpPr txBox="1">
            <a:spLocks noChangeArrowheads="1"/>
          </p:cNvSpPr>
          <p:nvPr/>
        </p:nvSpPr>
        <p:spPr bwMode="auto">
          <a:xfrm>
            <a:off x="7240588" y="1701800"/>
            <a:ext cx="2193925" cy="6016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61002" rIns="90000" bIns="45000"/>
          <a:lstStyle>
            <a:lvl1pPr>
              <a:tabLst>
                <a:tab pos="457200" algn="l"/>
                <a:tab pos="914400" algn="l"/>
                <a:tab pos="1371600" algn="l"/>
                <a:tab pos="1828800" algn="l"/>
              </a:tabLst>
              <a:defRPr>
                <a:solidFill>
                  <a:srgbClr val="000000"/>
                </a:solidFill>
                <a:latin typeface="Arial" panose="020B0604020202020204" pitchFamily="34" charset="0"/>
                <a:cs typeface="DejaVu Sans" charset="0"/>
              </a:defRPr>
            </a:lvl1pPr>
            <a:lvl2pPr>
              <a:tabLst>
                <a:tab pos="457200" algn="l"/>
                <a:tab pos="914400" algn="l"/>
                <a:tab pos="1371600" algn="l"/>
                <a:tab pos="1828800" algn="l"/>
              </a:tabLst>
              <a:defRPr>
                <a:solidFill>
                  <a:srgbClr val="000000"/>
                </a:solidFill>
                <a:latin typeface="Arial" panose="020B0604020202020204" pitchFamily="34" charset="0"/>
                <a:cs typeface="DejaVu Sans" charset="0"/>
              </a:defRPr>
            </a:lvl2pPr>
            <a:lvl3pPr>
              <a:tabLst>
                <a:tab pos="457200" algn="l"/>
                <a:tab pos="914400" algn="l"/>
                <a:tab pos="1371600" algn="l"/>
                <a:tab pos="1828800" algn="l"/>
              </a:tabLst>
              <a:defRPr>
                <a:solidFill>
                  <a:srgbClr val="000000"/>
                </a:solidFill>
                <a:latin typeface="Arial" panose="020B0604020202020204" pitchFamily="34" charset="0"/>
                <a:cs typeface="DejaVu Sans" charset="0"/>
              </a:defRPr>
            </a:lvl3pPr>
            <a:lvl4pPr>
              <a:tabLst>
                <a:tab pos="457200" algn="l"/>
                <a:tab pos="914400" algn="l"/>
                <a:tab pos="1371600" algn="l"/>
                <a:tab pos="1828800" algn="l"/>
              </a:tabLst>
              <a:defRPr>
                <a:solidFill>
                  <a:srgbClr val="000000"/>
                </a:solidFill>
                <a:latin typeface="Arial" panose="020B0604020202020204" pitchFamily="34" charset="0"/>
                <a:cs typeface="DejaVu Sans" charset="0"/>
              </a:defRPr>
            </a:lvl4pPr>
            <a:lvl5pPr>
              <a:tabLst>
                <a:tab pos="457200" algn="l"/>
                <a:tab pos="914400" algn="l"/>
                <a:tab pos="1371600" algn="l"/>
                <a:tab pos="18288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Lst>
              <a:defRPr>
                <a:solidFill>
                  <a:srgbClr val="000000"/>
                </a:solidFill>
                <a:latin typeface="Arial" panose="020B0604020202020204" pitchFamily="34" charset="0"/>
                <a:cs typeface="DejaVu Sans" charset="0"/>
              </a:defRPr>
            </a:lvl9pPr>
          </a:lstStyle>
          <a:p>
            <a:r>
              <a:rPr lang="en-US" altLang="en-US" b="1"/>
              <a:t>Learning Strategy</a:t>
            </a:r>
          </a:p>
        </p:txBody>
      </p:sp>
      <p:sp>
        <p:nvSpPr>
          <p:cNvPr id="46097" name="Text Box 17">
            <a:extLst>
              <a:ext uri="{FF2B5EF4-FFF2-40B4-BE49-F238E27FC236}">
                <a16:creationId xmlns:a16="http://schemas.microsoft.com/office/drawing/2014/main" id="{A1684B97-88F8-4713-A5A8-7A31AFD6B023}"/>
              </a:ext>
            </a:extLst>
          </p:cNvPr>
          <p:cNvSpPr txBox="1">
            <a:spLocks noChangeArrowheads="1"/>
          </p:cNvSpPr>
          <p:nvPr/>
        </p:nvSpPr>
        <p:spPr bwMode="auto">
          <a:xfrm>
            <a:off x="1316038" y="1736725"/>
            <a:ext cx="2193925" cy="6016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61002" rIns="90000" bIns="45000"/>
          <a:lstStyle>
            <a:lvl1pPr>
              <a:tabLst>
                <a:tab pos="457200" algn="l"/>
                <a:tab pos="914400" algn="l"/>
                <a:tab pos="1371600" algn="l"/>
                <a:tab pos="1828800" algn="l"/>
              </a:tabLst>
              <a:defRPr>
                <a:solidFill>
                  <a:srgbClr val="000000"/>
                </a:solidFill>
                <a:latin typeface="Arial" panose="020B0604020202020204" pitchFamily="34" charset="0"/>
                <a:cs typeface="DejaVu Sans" charset="0"/>
              </a:defRPr>
            </a:lvl1pPr>
            <a:lvl2pPr>
              <a:tabLst>
                <a:tab pos="457200" algn="l"/>
                <a:tab pos="914400" algn="l"/>
                <a:tab pos="1371600" algn="l"/>
                <a:tab pos="1828800" algn="l"/>
              </a:tabLst>
              <a:defRPr>
                <a:solidFill>
                  <a:srgbClr val="000000"/>
                </a:solidFill>
                <a:latin typeface="Arial" panose="020B0604020202020204" pitchFamily="34" charset="0"/>
                <a:cs typeface="DejaVu Sans" charset="0"/>
              </a:defRPr>
            </a:lvl2pPr>
            <a:lvl3pPr>
              <a:tabLst>
                <a:tab pos="457200" algn="l"/>
                <a:tab pos="914400" algn="l"/>
                <a:tab pos="1371600" algn="l"/>
                <a:tab pos="1828800" algn="l"/>
              </a:tabLst>
              <a:defRPr>
                <a:solidFill>
                  <a:srgbClr val="000000"/>
                </a:solidFill>
                <a:latin typeface="Arial" panose="020B0604020202020204" pitchFamily="34" charset="0"/>
                <a:cs typeface="DejaVu Sans" charset="0"/>
              </a:defRPr>
            </a:lvl3pPr>
            <a:lvl4pPr>
              <a:tabLst>
                <a:tab pos="457200" algn="l"/>
                <a:tab pos="914400" algn="l"/>
                <a:tab pos="1371600" algn="l"/>
                <a:tab pos="1828800" algn="l"/>
              </a:tabLst>
              <a:defRPr>
                <a:solidFill>
                  <a:srgbClr val="000000"/>
                </a:solidFill>
                <a:latin typeface="Arial" panose="020B0604020202020204" pitchFamily="34" charset="0"/>
                <a:cs typeface="DejaVu Sans" charset="0"/>
              </a:defRPr>
            </a:lvl4pPr>
            <a:lvl5pPr>
              <a:tabLst>
                <a:tab pos="457200" algn="l"/>
                <a:tab pos="914400" algn="l"/>
                <a:tab pos="1371600" algn="l"/>
                <a:tab pos="18288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Lst>
              <a:defRPr>
                <a:solidFill>
                  <a:srgbClr val="000000"/>
                </a:solidFill>
                <a:latin typeface="Arial" panose="020B0604020202020204" pitchFamily="34" charset="0"/>
                <a:cs typeface="DejaVu Sans" charset="0"/>
              </a:defRPr>
            </a:lvl9pPr>
          </a:lstStyle>
          <a:p>
            <a:r>
              <a:rPr lang="en-US" altLang="en-US" b="1"/>
              <a:t>Method</a:t>
            </a:r>
          </a:p>
        </p:txBody>
      </p:sp>
      <p:sp>
        <p:nvSpPr>
          <p:cNvPr id="46098" name="Text Box 18">
            <a:extLst>
              <a:ext uri="{FF2B5EF4-FFF2-40B4-BE49-F238E27FC236}">
                <a16:creationId xmlns:a16="http://schemas.microsoft.com/office/drawing/2014/main" id="{DCE82CA8-03D7-4BCD-96A1-CA38E678C16A}"/>
              </a:ext>
            </a:extLst>
          </p:cNvPr>
          <p:cNvSpPr txBox="1">
            <a:spLocks noChangeArrowheads="1"/>
          </p:cNvSpPr>
          <p:nvPr/>
        </p:nvSpPr>
        <p:spPr bwMode="auto">
          <a:xfrm>
            <a:off x="568325" y="5795963"/>
            <a:ext cx="8961438" cy="1258887"/>
          </a:xfrm>
          <a:prstGeom prst="rect">
            <a:avLst/>
          </a:prstGeom>
          <a:noFill/>
          <a:ln w="36720" cap="flat">
            <a:solidFill>
              <a:srgbClr val="FF3333"/>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08000" tIns="80780" rIns="108000" bIns="63000"/>
          <a:lstStyle>
            <a:lvl1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DejaVu Sans" charset="0"/>
              </a:defRPr>
            </a:lvl1pPr>
            <a:lvl2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DejaVu Sans" charset="0"/>
              </a:defRPr>
            </a:lvl2pPr>
            <a:lvl3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DejaVu Sans" charset="0"/>
              </a:defRPr>
            </a:lvl3pPr>
            <a:lvl4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DejaVu Sans" charset="0"/>
              </a:defRPr>
            </a:lvl4pPr>
            <a:lvl5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DejaVu Sans" charset="0"/>
              </a:defRPr>
            </a:lvl9pPr>
          </a:lstStyle>
          <a:p>
            <a:r>
              <a:rPr lang="en-US" altLang="en-US" b="1" dirty="0"/>
              <a:t>Optimization:</a:t>
            </a:r>
            <a:r>
              <a:rPr lang="en-US" altLang="en-US" dirty="0"/>
              <a:t> Selection of a best alternative from some set of available alternatives with regard to some criterion.</a:t>
            </a:r>
          </a:p>
          <a:p>
            <a:r>
              <a:rPr lang="en-US" altLang="en-US" b="1" dirty="0"/>
              <a:t>Techniques:</a:t>
            </a:r>
            <a:r>
              <a:rPr lang="en-US" altLang="en-US" dirty="0"/>
              <a:t> Linear programming, integer programming, nonlinear programming, stochastic and robust optimization, heuristics, etc.</a:t>
            </a:r>
          </a:p>
        </p:txBody>
      </p:sp>
    </p:spTree>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Rectangle 1">
            <a:extLst>
              <a:ext uri="{FF2B5EF4-FFF2-40B4-BE49-F238E27FC236}">
                <a16:creationId xmlns:a16="http://schemas.microsoft.com/office/drawing/2014/main" id="{C28C9618-32FB-4DFC-84D9-77BCA83D731D}"/>
              </a:ext>
            </a:extLst>
          </p:cNvPr>
          <p:cNvSpPr>
            <a:spLocks noChangeArrowheads="1"/>
          </p:cNvSpPr>
          <p:nvPr/>
        </p:nvSpPr>
        <p:spPr bwMode="auto">
          <a:xfrm>
            <a:off x="546100" y="1704975"/>
            <a:ext cx="2433638" cy="3749675"/>
          </a:xfrm>
          <a:prstGeom prst="rect">
            <a:avLst/>
          </a:prstGeom>
          <a:solidFill>
            <a:srgbClr val="DDDDDD"/>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7106" name="Rectangle 2">
            <a:extLst>
              <a:ext uri="{FF2B5EF4-FFF2-40B4-BE49-F238E27FC236}">
                <a16:creationId xmlns:a16="http://schemas.microsoft.com/office/drawing/2014/main" id="{E9C8F317-CBA4-4B03-ACBD-573B9AAC8EFE}"/>
              </a:ext>
            </a:extLst>
          </p:cNvPr>
          <p:cNvSpPr>
            <a:spLocks noChangeArrowheads="1"/>
          </p:cNvSpPr>
          <p:nvPr/>
        </p:nvSpPr>
        <p:spPr bwMode="auto">
          <a:xfrm>
            <a:off x="6985000" y="1638300"/>
            <a:ext cx="2508250" cy="3932238"/>
          </a:xfrm>
          <a:prstGeom prst="rect">
            <a:avLst/>
          </a:prstGeom>
          <a:solidFill>
            <a:srgbClr val="DDDDDD"/>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7107" name="Rectangle 3">
            <a:extLst>
              <a:ext uri="{FF2B5EF4-FFF2-40B4-BE49-F238E27FC236}">
                <a16:creationId xmlns:a16="http://schemas.microsoft.com/office/drawing/2014/main" id="{6BF8DFFB-716B-4187-9AB4-F39E33ACFE87}"/>
              </a:ext>
            </a:extLst>
          </p:cNvPr>
          <p:cNvSpPr>
            <a:spLocks noGrp="1" noChangeArrowheads="1"/>
          </p:cNvSpPr>
          <p:nvPr>
            <p:ph type="title"/>
          </p:nvPr>
        </p:nvSpPr>
        <p:spPr/>
        <p:txBody>
          <a:bodyPr/>
          <a:lstStyle/>
          <a:p>
            <a:r>
              <a:rPr lang="en-US" altLang="en-US"/>
              <a:t>Relationship to other Fields</a:t>
            </a:r>
          </a:p>
        </p:txBody>
      </p:sp>
      <p:sp>
        <p:nvSpPr>
          <p:cNvPr id="47108" name="Oval 4">
            <a:extLst>
              <a:ext uri="{FF2B5EF4-FFF2-40B4-BE49-F238E27FC236}">
                <a16:creationId xmlns:a16="http://schemas.microsoft.com/office/drawing/2014/main" id="{859618D6-CD2F-4EEC-91BE-2676251FE883}"/>
              </a:ext>
            </a:extLst>
          </p:cNvPr>
          <p:cNvSpPr>
            <a:spLocks noChangeArrowheads="1"/>
          </p:cNvSpPr>
          <p:nvPr/>
        </p:nvSpPr>
        <p:spPr bwMode="auto">
          <a:xfrm>
            <a:off x="1041400" y="2163763"/>
            <a:ext cx="1463675" cy="731837"/>
          </a:xfrm>
          <a:prstGeom prst="ellipse">
            <a:avLst/>
          </a:prstGeom>
          <a:solidFill>
            <a:srgbClr val="CFE7F5"/>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61002" rIns="90000" bIns="45000" anchor="ctr"/>
          <a:lstStyle>
            <a:lvl1pPr>
              <a:tabLst>
                <a:tab pos="457200" algn="l"/>
                <a:tab pos="914400" algn="l"/>
                <a:tab pos="1371600" algn="l"/>
              </a:tabLst>
              <a:defRPr>
                <a:solidFill>
                  <a:srgbClr val="000000"/>
                </a:solidFill>
                <a:latin typeface="Arial" panose="020B0604020202020204" pitchFamily="34" charset="0"/>
                <a:cs typeface="DejaVu Sans" charset="0"/>
              </a:defRPr>
            </a:lvl1pPr>
            <a:lvl2pPr>
              <a:tabLst>
                <a:tab pos="457200" algn="l"/>
                <a:tab pos="914400" algn="l"/>
                <a:tab pos="1371600" algn="l"/>
              </a:tabLst>
              <a:defRPr>
                <a:solidFill>
                  <a:srgbClr val="000000"/>
                </a:solidFill>
                <a:latin typeface="Arial" panose="020B0604020202020204" pitchFamily="34" charset="0"/>
                <a:cs typeface="DejaVu Sans" charset="0"/>
              </a:defRPr>
            </a:lvl2pPr>
            <a:lvl3pPr>
              <a:tabLst>
                <a:tab pos="457200" algn="l"/>
                <a:tab pos="914400" algn="l"/>
                <a:tab pos="1371600" algn="l"/>
              </a:tabLst>
              <a:defRPr>
                <a:solidFill>
                  <a:srgbClr val="000000"/>
                </a:solidFill>
                <a:latin typeface="Arial" panose="020B0604020202020204" pitchFamily="34" charset="0"/>
                <a:cs typeface="DejaVu Sans" charset="0"/>
              </a:defRPr>
            </a:lvl3pPr>
            <a:lvl4pPr>
              <a:tabLst>
                <a:tab pos="457200" algn="l"/>
                <a:tab pos="914400" algn="l"/>
                <a:tab pos="1371600" algn="l"/>
              </a:tabLst>
              <a:defRPr>
                <a:solidFill>
                  <a:srgbClr val="000000"/>
                </a:solidFill>
                <a:latin typeface="Arial" panose="020B0604020202020204" pitchFamily="34" charset="0"/>
                <a:cs typeface="DejaVu Sans" charset="0"/>
              </a:defRPr>
            </a:lvl4pPr>
            <a:lvl5pPr>
              <a:tabLst>
                <a:tab pos="457200" algn="l"/>
                <a:tab pos="914400" algn="l"/>
                <a:tab pos="13716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9pPr>
          </a:lstStyle>
          <a:p>
            <a:pPr algn="ctr"/>
            <a:r>
              <a:rPr lang="en-US" altLang="en-US"/>
              <a:t>Artificial</a:t>
            </a:r>
          </a:p>
          <a:p>
            <a:pPr algn="ctr"/>
            <a:r>
              <a:rPr lang="en-US" altLang="en-US"/>
              <a:t>Intelligence</a:t>
            </a:r>
          </a:p>
        </p:txBody>
      </p:sp>
      <p:sp>
        <p:nvSpPr>
          <p:cNvPr id="47109" name="Oval 5">
            <a:extLst>
              <a:ext uri="{FF2B5EF4-FFF2-40B4-BE49-F238E27FC236}">
                <a16:creationId xmlns:a16="http://schemas.microsoft.com/office/drawing/2014/main" id="{20108E93-6305-4292-952B-BC9FE0CF35E1}"/>
              </a:ext>
            </a:extLst>
          </p:cNvPr>
          <p:cNvSpPr>
            <a:spLocks noChangeArrowheads="1"/>
          </p:cNvSpPr>
          <p:nvPr/>
        </p:nvSpPr>
        <p:spPr bwMode="auto">
          <a:xfrm>
            <a:off x="1041400" y="3009900"/>
            <a:ext cx="1463675" cy="731838"/>
          </a:xfrm>
          <a:prstGeom prst="ellipse">
            <a:avLst/>
          </a:prstGeom>
          <a:solidFill>
            <a:srgbClr val="CFE7F5"/>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61002" rIns="90000" bIns="45000" anchor="ctr"/>
          <a:lstStyle>
            <a:lvl1pPr>
              <a:tabLst>
                <a:tab pos="457200" algn="l"/>
                <a:tab pos="914400" algn="l"/>
                <a:tab pos="1371600" algn="l"/>
              </a:tabLst>
              <a:defRPr>
                <a:solidFill>
                  <a:srgbClr val="000000"/>
                </a:solidFill>
                <a:latin typeface="Arial" panose="020B0604020202020204" pitchFamily="34" charset="0"/>
                <a:cs typeface="DejaVu Sans" charset="0"/>
              </a:defRPr>
            </a:lvl1pPr>
            <a:lvl2pPr>
              <a:tabLst>
                <a:tab pos="457200" algn="l"/>
                <a:tab pos="914400" algn="l"/>
                <a:tab pos="1371600" algn="l"/>
              </a:tabLst>
              <a:defRPr>
                <a:solidFill>
                  <a:srgbClr val="000000"/>
                </a:solidFill>
                <a:latin typeface="Arial" panose="020B0604020202020204" pitchFamily="34" charset="0"/>
                <a:cs typeface="DejaVu Sans" charset="0"/>
              </a:defRPr>
            </a:lvl2pPr>
            <a:lvl3pPr>
              <a:tabLst>
                <a:tab pos="457200" algn="l"/>
                <a:tab pos="914400" algn="l"/>
                <a:tab pos="1371600" algn="l"/>
              </a:tabLst>
              <a:defRPr>
                <a:solidFill>
                  <a:srgbClr val="000000"/>
                </a:solidFill>
                <a:latin typeface="Arial" panose="020B0604020202020204" pitchFamily="34" charset="0"/>
                <a:cs typeface="DejaVu Sans" charset="0"/>
              </a:defRPr>
            </a:lvl3pPr>
            <a:lvl4pPr>
              <a:tabLst>
                <a:tab pos="457200" algn="l"/>
                <a:tab pos="914400" algn="l"/>
                <a:tab pos="1371600" algn="l"/>
              </a:tabLst>
              <a:defRPr>
                <a:solidFill>
                  <a:srgbClr val="000000"/>
                </a:solidFill>
                <a:latin typeface="Arial" panose="020B0604020202020204" pitchFamily="34" charset="0"/>
                <a:cs typeface="DejaVu Sans" charset="0"/>
              </a:defRPr>
            </a:lvl4pPr>
            <a:lvl5pPr>
              <a:tabLst>
                <a:tab pos="457200" algn="l"/>
                <a:tab pos="914400" algn="l"/>
                <a:tab pos="13716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9pPr>
          </a:lstStyle>
          <a:p>
            <a:pPr algn="ctr"/>
            <a:r>
              <a:rPr lang="en-US" altLang="en-US"/>
              <a:t>Optimization</a:t>
            </a:r>
          </a:p>
        </p:txBody>
      </p:sp>
      <p:sp>
        <p:nvSpPr>
          <p:cNvPr id="47110" name="Oval 6">
            <a:extLst>
              <a:ext uri="{FF2B5EF4-FFF2-40B4-BE49-F238E27FC236}">
                <a16:creationId xmlns:a16="http://schemas.microsoft.com/office/drawing/2014/main" id="{9A78CCBA-A062-4BC1-87C9-C20EF3E373CE}"/>
              </a:ext>
            </a:extLst>
          </p:cNvPr>
          <p:cNvSpPr>
            <a:spLocks noChangeArrowheads="1"/>
          </p:cNvSpPr>
          <p:nvPr/>
        </p:nvSpPr>
        <p:spPr bwMode="auto">
          <a:xfrm>
            <a:off x="3749675" y="2846388"/>
            <a:ext cx="1554163" cy="914400"/>
          </a:xfrm>
          <a:prstGeom prst="ellipse">
            <a:avLst/>
          </a:prstGeom>
          <a:solidFill>
            <a:srgbClr val="FF9900"/>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61002" rIns="90000" bIns="45000" anchor="ctr"/>
          <a:lstStyle>
            <a:lvl1pPr>
              <a:tabLst>
                <a:tab pos="457200" algn="l"/>
                <a:tab pos="914400" algn="l"/>
                <a:tab pos="1371600" algn="l"/>
              </a:tabLst>
              <a:defRPr>
                <a:solidFill>
                  <a:srgbClr val="000000"/>
                </a:solidFill>
                <a:latin typeface="Arial" panose="020B0604020202020204" pitchFamily="34" charset="0"/>
                <a:cs typeface="DejaVu Sans" charset="0"/>
              </a:defRPr>
            </a:lvl1pPr>
            <a:lvl2pPr>
              <a:tabLst>
                <a:tab pos="457200" algn="l"/>
                <a:tab pos="914400" algn="l"/>
                <a:tab pos="1371600" algn="l"/>
              </a:tabLst>
              <a:defRPr>
                <a:solidFill>
                  <a:srgbClr val="000000"/>
                </a:solidFill>
                <a:latin typeface="Arial" panose="020B0604020202020204" pitchFamily="34" charset="0"/>
                <a:cs typeface="DejaVu Sans" charset="0"/>
              </a:defRPr>
            </a:lvl2pPr>
            <a:lvl3pPr>
              <a:tabLst>
                <a:tab pos="457200" algn="l"/>
                <a:tab pos="914400" algn="l"/>
                <a:tab pos="1371600" algn="l"/>
              </a:tabLst>
              <a:defRPr>
                <a:solidFill>
                  <a:srgbClr val="000000"/>
                </a:solidFill>
                <a:latin typeface="Arial" panose="020B0604020202020204" pitchFamily="34" charset="0"/>
                <a:cs typeface="DejaVu Sans" charset="0"/>
              </a:defRPr>
            </a:lvl3pPr>
            <a:lvl4pPr>
              <a:tabLst>
                <a:tab pos="457200" algn="l"/>
                <a:tab pos="914400" algn="l"/>
                <a:tab pos="1371600" algn="l"/>
              </a:tabLst>
              <a:defRPr>
                <a:solidFill>
                  <a:srgbClr val="000000"/>
                </a:solidFill>
                <a:latin typeface="Arial" panose="020B0604020202020204" pitchFamily="34" charset="0"/>
                <a:cs typeface="DejaVu Sans" charset="0"/>
              </a:defRPr>
            </a:lvl4pPr>
            <a:lvl5pPr>
              <a:tabLst>
                <a:tab pos="457200" algn="l"/>
                <a:tab pos="914400" algn="l"/>
                <a:tab pos="13716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9pPr>
          </a:lstStyle>
          <a:p>
            <a:pPr algn="ctr"/>
            <a:r>
              <a:rPr lang="en-US" altLang="en-US" b="1"/>
              <a:t>Machine</a:t>
            </a:r>
          </a:p>
          <a:p>
            <a:pPr algn="ctr"/>
            <a:r>
              <a:rPr lang="en-US" altLang="en-US" b="1"/>
              <a:t>Learning</a:t>
            </a:r>
          </a:p>
        </p:txBody>
      </p:sp>
      <p:sp>
        <p:nvSpPr>
          <p:cNvPr id="47111" name="Oval 7">
            <a:extLst>
              <a:ext uri="{FF2B5EF4-FFF2-40B4-BE49-F238E27FC236}">
                <a16:creationId xmlns:a16="http://schemas.microsoft.com/office/drawing/2014/main" id="{4C680D03-D88C-440F-90D0-77A2AC1B4D02}"/>
              </a:ext>
            </a:extLst>
          </p:cNvPr>
          <p:cNvSpPr>
            <a:spLocks noChangeArrowheads="1"/>
          </p:cNvSpPr>
          <p:nvPr/>
        </p:nvSpPr>
        <p:spPr bwMode="auto">
          <a:xfrm>
            <a:off x="3527425" y="3689350"/>
            <a:ext cx="1554163" cy="914400"/>
          </a:xfrm>
          <a:prstGeom prst="ellipse">
            <a:avLst/>
          </a:prstGeom>
          <a:solidFill>
            <a:srgbClr val="FF9900"/>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61002" rIns="90000" bIns="45000" anchor="ctr"/>
          <a:lstStyle>
            <a:lvl1pPr>
              <a:tabLst>
                <a:tab pos="457200" algn="l"/>
                <a:tab pos="914400" algn="l"/>
                <a:tab pos="1371600" algn="l"/>
              </a:tabLst>
              <a:defRPr>
                <a:solidFill>
                  <a:srgbClr val="000000"/>
                </a:solidFill>
                <a:latin typeface="Arial" panose="020B0604020202020204" pitchFamily="34" charset="0"/>
                <a:cs typeface="DejaVu Sans" charset="0"/>
              </a:defRPr>
            </a:lvl1pPr>
            <a:lvl2pPr>
              <a:tabLst>
                <a:tab pos="457200" algn="l"/>
                <a:tab pos="914400" algn="l"/>
                <a:tab pos="1371600" algn="l"/>
              </a:tabLst>
              <a:defRPr>
                <a:solidFill>
                  <a:srgbClr val="000000"/>
                </a:solidFill>
                <a:latin typeface="Arial" panose="020B0604020202020204" pitchFamily="34" charset="0"/>
                <a:cs typeface="DejaVu Sans" charset="0"/>
              </a:defRPr>
            </a:lvl2pPr>
            <a:lvl3pPr>
              <a:tabLst>
                <a:tab pos="457200" algn="l"/>
                <a:tab pos="914400" algn="l"/>
                <a:tab pos="1371600" algn="l"/>
              </a:tabLst>
              <a:defRPr>
                <a:solidFill>
                  <a:srgbClr val="000000"/>
                </a:solidFill>
                <a:latin typeface="Arial" panose="020B0604020202020204" pitchFamily="34" charset="0"/>
                <a:cs typeface="DejaVu Sans" charset="0"/>
              </a:defRPr>
            </a:lvl3pPr>
            <a:lvl4pPr>
              <a:tabLst>
                <a:tab pos="457200" algn="l"/>
                <a:tab pos="914400" algn="l"/>
                <a:tab pos="1371600" algn="l"/>
              </a:tabLst>
              <a:defRPr>
                <a:solidFill>
                  <a:srgbClr val="000000"/>
                </a:solidFill>
                <a:latin typeface="Arial" panose="020B0604020202020204" pitchFamily="34" charset="0"/>
                <a:cs typeface="DejaVu Sans" charset="0"/>
              </a:defRPr>
            </a:lvl4pPr>
            <a:lvl5pPr>
              <a:tabLst>
                <a:tab pos="457200" algn="l"/>
                <a:tab pos="914400" algn="l"/>
                <a:tab pos="13716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9pPr>
          </a:lstStyle>
          <a:p>
            <a:pPr algn="ctr"/>
            <a:r>
              <a:rPr lang="en-US" altLang="en-US" b="1"/>
              <a:t>Data</a:t>
            </a:r>
          </a:p>
          <a:p>
            <a:pPr algn="ctr"/>
            <a:r>
              <a:rPr lang="en-US" altLang="en-US" b="1"/>
              <a:t>Mining</a:t>
            </a:r>
          </a:p>
        </p:txBody>
      </p:sp>
      <p:sp>
        <p:nvSpPr>
          <p:cNvPr id="47112" name="Oval 8">
            <a:extLst>
              <a:ext uri="{FF2B5EF4-FFF2-40B4-BE49-F238E27FC236}">
                <a16:creationId xmlns:a16="http://schemas.microsoft.com/office/drawing/2014/main" id="{5548F960-67D6-4498-A1FB-648924D17861}"/>
              </a:ext>
            </a:extLst>
          </p:cNvPr>
          <p:cNvSpPr>
            <a:spLocks noChangeArrowheads="1"/>
          </p:cNvSpPr>
          <p:nvPr/>
        </p:nvSpPr>
        <p:spPr bwMode="auto">
          <a:xfrm>
            <a:off x="4899025" y="3322638"/>
            <a:ext cx="1554163" cy="914400"/>
          </a:xfrm>
          <a:prstGeom prst="ellipse">
            <a:avLst/>
          </a:prstGeom>
          <a:solidFill>
            <a:srgbClr val="FF9900"/>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61002" rIns="90000" bIns="45000" anchor="ctr"/>
          <a:lstStyle>
            <a:lvl1pPr>
              <a:tabLst>
                <a:tab pos="457200" algn="l"/>
                <a:tab pos="914400" algn="l"/>
                <a:tab pos="1371600" algn="l"/>
              </a:tabLst>
              <a:defRPr>
                <a:solidFill>
                  <a:srgbClr val="000000"/>
                </a:solidFill>
                <a:latin typeface="Arial" panose="020B0604020202020204" pitchFamily="34" charset="0"/>
                <a:cs typeface="DejaVu Sans" charset="0"/>
              </a:defRPr>
            </a:lvl1pPr>
            <a:lvl2pPr>
              <a:tabLst>
                <a:tab pos="457200" algn="l"/>
                <a:tab pos="914400" algn="l"/>
                <a:tab pos="1371600" algn="l"/>
              </a:tabLst>
              <a:defRPr>
                <a:solidFill>
                  <a:srgbClr val="000000"/>
                </a:solidFill>
                <a:latin typeface="Arial" panose="020B0604020202020204" pitchFamily="34" charset="0"/>
                <a:cs typeface="DejaVu Sans" charset="0"/>
              </a:defRPr>
            </a:lvl2pPr>
            <a:lvl3pPr>
              <a:tabLst>
                <a:tab pos="457200" algn="l"/>
                <a:tab pos="914400" algn="l"/>
                <a:tab pos="1371600" algn="l"/>
              </a:tabLst>
              <a:defRPr>
                <a:solidFill>
                  <a:srgbClr val="000000"/>
                </a:solidFill>
                <a:latin typeface="Arial" panose="020B0604020202020204" pitchFamily="34" charset="0"/>
                <a:cs typeface="DejaVu Sans" charset="0"/>
              </a:defRPr>
            </a:lvl3pPr>
            <a:lvl4pPr>
              <a:tabLst>
                <a:tab pos="457200" algn="l"/>
                <a:tab pos="914400" algn="l"/>
                <a:tab pos="1371600" algn="l"/>
              </a:tabLst>
              <a:defRPr>
                <a:solidFill>
                  <a:srgbClr val="000000"/>
                </a:solidFill>
                <a:latin typeface="Arial" panose="020B0604020202020204" pitchFamily="34" charset="0"/>
                <a:cs typeface="DejaVu Sans" charset="0"/>
              </a:defRPr>
            </a:lvl4pPr>
            <a:lvl5pPr>
              <a:tabLst>
                <a:tab pos="457200" algn="l"/>
                <a:tab pos="914400" algn="l"/>
                <a:tab pos="13716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9pPr>
          </a:lstStyle>
          <a:p>
            <a:pPr algn="ctr"/>
            <a:r>
              <a:rPr lang="en-US" altLang="en-US" b="1"/>
              <a:t>Statistical</a:t>
            </a:r>
          </a:p>
          <a:p>
            <a:pPr algn="ctr"/>
            <a:r>
              <a:rPr lang="en-US" altLang="en-US" b="1"/>
              <a:t>Learning</a:t>
            </a:r>
          </a:p>
        </p:txBody>
      </p:sp>
      <p:sp>
        <p:nvSpPr>
          <p:cNvPr id="47113" name="Oval 9">
            <a:extLst>
              <a:ext uri="{FF2B5EF4-FFF2-40B4-BE49-F238E27FC236}">
                <a16:creationId xmlns:a16="http://schemas.microsoft.com/office/drawing/2014/main" id="{CBE503FB-6D2B-45E7-AE47-4C8CCCE25F1B}"/>
              </a:ext>
            </a:extLst>
          </p:cNvPr>
          <p:cNvSpPr>
            <a:spLocks noChangeArrowheads="1"/>
          </p:cNvSpPr>
          <p:nvPr/>
        </p:nvSpPr>
        <p:spPr bwMode="auto">
          <a:xfrm>
            <a:off x="950913" y="3887788"/>
            <a:ext cx="1554162" cy="914400"/>
          </a:xfrm>
          <a:prstGeom prst="ellipse">
            <a:avLst/>
          </a:prstGeom>
          <a:solidFill>
            <a:srgbClr val="CFE7F5"/>
          </a:solidFill>
          <a:ln w="36720" cap="flat">
            <a:solidFill>
              <a:srgbClr val="FF3333"/>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108360" tIns="79362" rIns="108360" bIns="63360" anchor="ctr"/>
          <a:lstStyle>
            <a:lvl1pPr>
              <a:tabLst>
                <a:tab pos="457200" algn="l"/>
                <a:tab pos="914400" algn="l"/>
                <a:tab pos="1371600" algn="l"/>
              </a:tabLst>
              <a:defRPr>
                <a:solidFill>
                  <a:srgbClr val="000000"/>
                </a:solidFill>
                <a:latin typeface="Arial" panose="020B0604020202020204" pitchFamily="34" charset="0"/>
                <a:cs typeface="DejaVu Sans" charset="0"/>
              </a:defRPr>
            </a:lvl1pPr>
            <a:lvl2pPr>
              <a:tabLst>
                <a:tab pos="457200" algn="l"/>
                <a:tab pos="914400" algn="l"/>
                <a:tab pos="1371600" algn="l"/>
              </a:tabLst>
              <a:defRPr>
                <a:solidFill>
                  <a:srgbClr val="000000"/>
                </a:solidFill>
                <a:latin typeface="Arial" panose="020B0604020202020204" pitchFamily="34" charset="0"/>
                <a:cs typeface="DejaVu Sans" charset="0"/>
              </a:defRPr>
            </a:lvl2pPr>
            <a:lvl3pPr>
              <a:tabLst>
                <a:tab pos="457200" algn="l"/>
                <a:tab pos="914400" algn="l"/>
                <a:tab pos="1371600" algn="l"/>
              </a:tabLst>
              <a:defRPr>
                <a:solidFill>
                  <a:srgbClr val="000000"/>
                </a:solidFill>
                <a:latin typeface="Arial" panose="020B0604020202020204" pitchFamily="34" charset="0"/>
                <a:cs typeface="DejaVu Sans" charset="0"/>
              </a:defRPr>
            </a:lvl3pPr>
            <a:lvl4pPr>
              <a:tabLst>
                <a:tab pos="457200" algn="l"/>
                <a:tab pos="914400" algn="l"/>
                <a:tab pos="1371600" algn="l"/>
              </a:tabLst>
              <a:defRPr>
                <a:solidFill>
                  <a:srgbClr val="000000"/>
                </a:solidFill>
                <a:latin typeface="Arial" panose="020B0604020202020204" pitchFamily="34" charset="0"/>
                <a:cs typeface="DejaVu Sans" charset="0"/>
              </a:defRPr>
            </a:lvl4pPr>
            <a:lvl5pPr>
              <a:tabLst>
                <a:tab pos="457200" algn="l"/>
                <a:tab pos="914400" algn="l"/>
                <a:tab pos="13716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9pPr>
          </a:lstStyle>
          <a:p>
            <a:pPr algn="ctr"/>
            <a:r>
              <a:rPr lang="en-US" altLang="en-US"/>
              <a:t>Statistics</a:t>
            </a:r>
          </a:p>
        </p:txBody>
      </p:sp>
      <p:sp>
        <p:nvSpPr>
          <p:cNvPr id="47114" name="Oval 10">
            <a:extLst>
              <a:ext uri="{FF2B5EF4-FFF2-40B4-BE49-F238E27FC236}">
                <a16:creationId xmlns:a16="http://schemas.microsoft.com/office/drawing/2014/main" id="{3D211DE2-66BF-4D98-8563-7702CCF19DB4}"/>
              </a:ext>
            </a:extLst>
          </p:cNvPr>
          <p:cNvSpPr>
            <a:spLocks noChangeArrowheads="1"/>
          </p:cNvSpPr>
          <p:nvPr/>
        </p:nvSpPr>
        <p:spPr bwMode="auto">
          <a:xfrm>
            <a:off x="7442200" y="2098675"/>
            <a:ext cx="1554163" cy="914400"/>
          </a:xfrm>
          <a:prstGeom prst="ellipse">
            <a:avLst/>
          </a:prstGeom>
          <a:solidFill>
            <a:srgbClr val="CFE7F5"/>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61002" rIns="90000" bIns="45000" anchor="ctr"/>
          <a:lstStyle>
            <a:lvl1pPr>
              <a:tabLst>
                <a:tab pos="457200" algn="l"/>
                <a:tab pos="914400" algn="l"/>
                <a:tab pos="1371600" algn="l"/>
              </a:tabLst>
              <a:defRPr>
                <a:solidFill>
                  <a:srgbClr val="000000"/>
                </a:solidFill>
                <a:latin typeface="Arial" panose="020B0604020202020204" pitchFamily="34" charset="0"/>
                <a:cs typeface="DejaVu Sans" charset="0"/>
              </a:defRPr>
            </a:lvl1pPr>
            <a:lvl2pPr>
              <a:tabLst>
                <a:tab pos="457200" algn="l"/>
                <a:tab pos="914400" algn="l"/>
                <a:tab pos="1371600" algn="l"/>
              </a:tabLst>
              <a:defRPr>
                <a:solidFill>
                  <a:srgbClr val="000000"/>
                </a:solidFill>
                <a:latin typeface="Arial" panose="020B0604020202020204" pitchFamily="34" charset="0"/>
                <a:cs typeface="DejaVu Sans" charset="0"/>
              </a:defRPr>
            </a:lvl2pPr>
            <a:lvl3pPr>
              <a:tabLst>
                <a:tab pos="457200" algn="l"/>
                <a:tab pos="914400" algn="l"/>
                <a:tab pos="1371600" algn="l"/>
              </a:tabLst>
              <a:defRPr>
                <a:solidFill>
                  <a:srgbClr val="000000"/>
                </a:solidFill>
                <a:latin typeface="Arial" panose="020B0604020202020204" pitchFamily="34" charset="0"/>
                <a:cs typeface="DejaVu Sans" charset="0"/>
              </a:defRPr>
            </a:lvl3pPr>
            <a:lvl4pPr>
              <a:tabLst>
                <a:tab pos="457200" algn="l"/>
                <a:tab pos="914400" algn="l"/>
                <a:tab pos="1371600" algn="l"/>
              </a:tabLst>
              <a:defRPr>
                <a:solidFill>
                  <a:srgbClr val="000000"/>
                </a:solidFill>
                <a:latin typeface="Arial" panose="020B0604020202020204" pitchFamily="34" charset="0"/>
                <a:cs typeface="DejaVu Sans" charset="0"/>
              </a:defRPr>
            </a:lvl4pPr>
            <a:lvl5pPr>
              <a:tabLst>
                <a:tab pos="457200" algn="l"/>
                <a:tab pos="914400" algn="l"/>
                <a:tab pos="13716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9pPr>
          </a:lstStyle>
          <a:p>
            <a:pPr algn="ctr"/>
            <a:r>
              <a:rPr lang="en-US" altLang="en-US"/>
              <a:t>Supervised</a:t>
            </a:r>
          </a:p>
          <a:p>
            <a:pPr algn="ctr"/>
            <a:r>
              <a:rPr lang="en-US" altLang="en-US"/>
              <a:t>Learning</a:t>
            </a:r>
          </a:p>
        </p:txBody>
      </p:sp>
      <p:sp>
        <p:nvSpPr>
          <p:cNvPr id="47115" name="Oval 11">
            <a:extLst>
              <a:ext uri="{FF2B5EF4-FFF2-40B4-BE49-F238E27FC236}">
                <a16:creationId xmlns:a16="http://schemas.microsoft.com/office/drawing/2014/main" id="{430B6102-8DAC-444D-83EF-59F2AFC61388}"/>
              </a:ext>
            </a:extLst>
          </p:cNvPr>
          <p:cNvSpPr>
            <a:spLocks noChangeArrowheads="1"/>
          </p:cNvSpPr>
          <p:nvPr/>
        </p:nvSpPr>
        <p:spPr bwMode="auto">
          <a:xfrm>
            <a:off x="7351713" y="2906713"/>
            <a:ext cx="1736725" cy="914400"/>
          </a:xfrm>
          <a:prstGeom prst="ellipse">
            <a:avLst/>
          </a:prstGeom>
          <a:solidFill>
            <a:srgbClr val="CFE7F5"/>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61002" rIns="90000" bIns="45000" anchor="ctr"/>
          <a:lstStyle>
            <a:lvl1pPr>
              <a:tabLst>
                <a:tab pos="457200" algn="l"/>
                <a:tab pos="914400" algn="l"/>
                <a:tab pos="1371600" algn="l"/>
              </a:tabLst>
              <a:defRPr>
                <a:solidFill>
                  <a:srgbClr val="000000"/>
                </a:solidFill>
                <a:latin typeface="Arial" panose="020B0604020202020204" pitchFamily="34" charset="0"/>
                <a:cs typeface="DejaVu Sans" charset="0"/>
              </a:defRPr>
            </a:lvl1pPr>
            <a:lvl2pPr>
              <a:tabLst>
                <a:tab pos="457200" algn="l"/>
                <a:tab pos="914400" algn="l"/>
                <a:tab pos="1371600" algn="l"/>
              </a:tabLst>
              <a:defRPr>
                <a:solidFill>
                  <a:srgbClr val="000000"/>
                </a:solidFill>
                <a:latin typeface="Arial" panose="020B0604020202020204" pitchFamily="34" charset="0"/>
                <a:cs typeface="DejaVu Sans" charset="0"/>
              </a:defRPr>
            </a:lvl2pPr>
            <a:lvl3pPr>
              <a:tabLst>
                <a:tab pos="457200" algn="l"/>
                <a:tab pos="914400" algn="l"/>
                <a:tab pos="1371600" algn="l"/>
              </a:tabLst>
              <a:defRPr>
                <a:solidFill>
                  <a:srgbClr val="000000"/>
                </a:solidFill>
                <a:latin typeface="Arial" panose="020B0604020202020204" pitchFamily="34" charset="0"/>
                <a:cs typeface="DejaVu Sans" charset="0"/>
              </a:defRPr>
            </a:lvl3pPr>
            <a:lvl4pPr>
              <a:tabLst>
                <a:tab pos="457200" algn="l"/>
                <a:tab pos="914400" algn="l"/>
                <a:tab pos="1371600" algn="l"/>
              </a:tabLst>
              <a:defRPr>
                <a:solidFill>
                  <a:srgbClr val="000000"/>
                </a:solidFill>
                <a:latin typeface="Arial" panose="020B0604020202020204" pitchFamily="34" charset="0"/>
                <a:cs typeface="DejaVu Sans" charset="0"/>
              </a:defRPr>
            </a:lvl4pPr>
            <a:lvl5pPr>
              <a:tabLst>
                <a:tab pos="457200" algn="l"/>
                <a:tab pos="914400" algn="l"/>
                <a:tab pos="13716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9pPr>
          </a:lstStyle>
          <a:p>
            <a:pPr algn="ctr"/>
            <a:r>
              <a:rPr lang="en-US" altLang="en-US"/>
              <a:t>Unsupervised</a:t>
            </a:r>
          </a:p>
          <a:p>
            <a:pPr algn="ctr"/>
            <a:r>
              <a:rPr lang="en-US" altLang="en-US"/>
              <a:t>Learning</a:t>
            </a:r>
          </a:p>
        </p:txBody>
      </p:sp>
      <p:sp>
        <p:nvSpPr>
          <p:cNvPr id="47116" name="Oval 12">
            <a:extLst>
              <a:ext uri="{FF2B5EF4-FFF2-40B4-BE49-F238E27FC236}">
                <a16:creationId xmlns:a16="http://schemas.microsoft.com/office/drawing/2014/main" id="{52ACB868-91DF-4ABD-898F-6F329FF0BF9F}"/>
              </a:ext>
            </a:extLst>
          </p:cNvPr>
          <p:cNvSpPr>
            <a:spLocks noChangeArrowheads="1"/>
          </p:cNvSpPr>
          <p:nvPr/>
        </p:nvSpPr>
        <p:spPr bwMode="auto">
          <a:xfrm>
            <a:off x="7351713" y="3716338"/>
            <a:ext cx="1736725" cy="914400"/>
          </a:xfrm>
          <a:prstGeom prst="ellipse">
            <a:avLst/>
          </a:prstGeom>
          <a:solidFill>
            <a:srgbClr val="CFE7F5"/>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61002" rIns="90000" bIns="45000" anchor="ctr"/>
          <a:lstStyle>
            <a:lvl1pPr>
              <a:tabLst>
                <a:tab pos="457200" algn="l"/>
                <a:tab pos="914400" algn="l"/>
                <a:tab pos="1371600" algn="l"/>
              </a:tabLst>
              <a:defRPr>
                <a:solidFill>
                  <a:srgbClr val="000000"/>
                </a:solidFill>
                <a:latin typeface="Arial" panose="020B0604020202020204" pitchFamily="34" charset="0"/>
                <a:cs typeface="DejaVu Sans" charset="0"/>
              </a:defRPr>
            </a:lvl1pPr>
            <a:lvl2pPr>
              <a:tabLst>
                <a:tab pos="457200" algn="l"/>
                <a:tab pos="914400" algn="l"/>
                <a:tab pos="1371600" algn="l"/>
              </a:tabLst>
              <a:defRPr>
                <a:solidFill>
                  <a:srgbClr val="000000"/>
                </a:solidFill>
                <a:latin typeface="Arial" panose="020B0604020202020204" pitchFamily="34" charset="0"/>
                <a:cs typeface="DejaVu Sans" charset="0"/>
              </a:defRPr>
            </a:lvl2pPr>
            <a:lvl3pPr>
              <a:tabLst>
                <a:tab pos="457200" algn="l"/>
                <a:tab pos="914400" algn="l"/>
                <a:tab pos="1371600" algn="l"/>
              </a:tabLst>
              <a:defRPr>
                <a:solidFill>
                  <a:srgbClr val="000000"/>
                </a:solidFill>
                <a:latin typeface="Arial" panose="020B0604020202020204" pitchFamily="34" charset="0"/>
                <a:cs typeface="DejaVu Sans" charset="0"/>
              </a:defRPr>
            </a:lvl3pPr>
            <a:lvl4pPr>
              <a:tabLst>
                <a:tab pos="457200" algn="l"/>
                <a:tab pos="914400" algn="l"/>
                <a:tab pos="1371600" algn="l"/>
              </a:tabLst>
              <a:defRPr>
                <a:solidFill>
                  <a:srgbClr val="000000"/>
                </a:solidFill>
                <a:latin typeface="Arial" panose="020B0604020202020204" pitchFamily="34" charset="0"/>
                <a:cs typeface="DejaVu Sans" charset="0"/>
              </a:defRPr>
            </a:lvl4pPr>
            <a:lvl5pPr>
              <a:tabLst>
                <a:tab pos="457200" algn="l"/>
                <a:tab pos="914400" algn="l"/>
                <a:tab pos="13716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9pPr>
          </a:lstStyle>
          <a:p>
            <a:pPr algn="ctr"/>
            <a:r>
              <a:rPr lang="en-US" altLang="en-US"/>
              <a:t>Reinforcement</a:t>
            </a:r>
          </a:p>
          <a:p>
            <a:pPr algn="ctr"/>
            <a:r>
              <a:rPr lang="en-US" altLang="en-US"/>
              <a:t>Learning</a:t>
            </a:r>
          </a:p>
        </p:txBody>
      </p:sp>
      <p:sp>
        <p:nvSpPr>
          <p:cNvPr id="47117" name="Oval 13">
            <a:extLst>
              <a:ext uri="{FF2B5EF4-FFF2-40B4-BE49-F238E27FC236}">
                <a16:creationId xmlns:a16="http://schemas.microsoft.com/office/drawing/2014/main" id="{BE4CC763-A014-4670-A2A8-B54834EF5E2B}"/>
              </a:ext>
            </a:extLst>
          </p:cNvPr>
          <p:cNvSpPr>
            <a:spLocks noChangeArrowheads="1"/>
          </p:cNvSpPr>
          <p:nvPr/>
        </p:nvSpPr>
        <p:spPr bwMode="auto">
          <a:xfrm>
            <a:off x="7351713" y="4489450"/>
            <a:ext cx="1736725" cy="914400"/>
          </a:xfrm>
          <a:prstGeom prst="ellipse">
            <a:avLst/>
          </a:prstGeom>
          <a:solidFill>
            <a:srgbClr val="CFE7F5"/>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61002" rIns="90000" bIns="45000" anchor="ctr"/>
          <a:lstStyle>
            <a:lvl1pPr>
              <a:tabLst>
                <a:tab pos="457200" algn="l"/>
                <a:tab pos="914400" algn="l"/>
                <a:tab pos="1371600" algn="l"/>
              </a:tabLst>
              <a:defRPr>
                <a:solidFill>
                  <a:srgbClr val="000000"/>
                </a:solidFill>
                <a:latin typeface="Arial" panose="020B0604020202020204" pitchFamily="34" charset="0"/>
                <a:cs typeface="DejaVu Sans" charset="0"/>
              </a:defRPr>
            </a:lvl1pPr>
            <a:lvl2pPr>
              <a:tabLst>
                <a:tab pos="457200" algn="l"/>
                <a:tab pos="914400" algn="l"/>
                <a:tab pos="1371600" algn="l"/>
              </a:tabLst>
              <a:defRPr>
                <a:solidFill>
                  <a:srgbClr val="000000"/>
                </a:solidFill>
                <a:latin typeface="Arial" panose="020B0604020202020204" pitchFamily="34" charset="0"/>
                <a:cs typeface="DejaVu Sans" charset="0"/>
              </a:defRPr>
            </a:lvl2pPr>
            <a:lvl3pPr>
              <a:tabLst>
                <a:tab pos="457200" algn="l"/>
                <a:tab pos="914400" algn="l"/>
                <a:tab pos="1371600" algn="l"/>
              </a:tabLst>
              <a:defRPr>
                <a:solidFill>
                  <a:srgbClr val="000000"/>
                </a:solidFill>
                <a:latin typeface="Arial" panose="020B0604020202020204" pitchFamily="34" charset="0"/>
                <a:cs typeface="DejaVu Sans" charset="0"/>
              </a:defRPr>
            </a:lvl3pPr>
            <a:lvl4pPr>
              <a:tabLst>
                <a:tab pos="457200" algn="l"/>
                <a:tab pos="914400" algn="l"/>
                <a:tab pos="1371600" algn="l"/>
              </a:tabLst>
              <a:defRPr>
                <a:solidFill>
                  <a:srgbClr val="000000"/>
                </a:solidFill>
                <a:latin typeface="Arial" panose="020B0604020202020204" pitchFamily="34" charset="0"/>
                <a:cs typeface="DejaVu Sans" charset="0"/>
              </a:defRPr>
            </a:lvl4pPr>
            <a:lvl5pPr>
              <a:tabLst>
                <a:tab pos="457200" algn="l"/>
                <a:tab pos="914400" algn="l"/>
                <a:tab pos="13716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9pPr>
          </a:lstStyle>
          <a:p>
            <a:pPr algn="ctr"/>
            <a:r>
              <a:rPr lang="en-US" altLang="en-US"/>
              <a:t>Online</a:t>
            </a:r>
          </a:p>
          <a:p>
            <a:pPr algn="ctr"/>
            <a:r>
              <a:rPr lang="en-US" altLang="en-US"/>
              <a:t>Learning</a:t>
            </a:r>
          </a:p>
        </p:txBody>
      </p:sp>
      <p:sp>
        <p:nvSpPr>
          <p:cNvPr id="47118" name="AutoShape 14">
            <a:extLst>
              <a:ext uri="{FF2B5EF4-FFF2-40B4-BE49-F238E27FC236}">
                <a16:creationId xmlns:a16="http://schemas.microsoft.com/office/drawing/2014/main" id="{7FDF4082-7733-4F56-9C9A-4533E9388286}"/>
              </a:ext>
            </a:extLst>
          </p:cNvPr>
          <p:cNvSpPr>
            <a:spLocks noChangeArrowheads="1"/>
          </p:cNvSpPr>
          <p:nvPr/>
        </p:nvSpPr>
        <p:spPr bwMode="auto">
          <a:xfrm>
            <a:off x="2762250" y="3411538"/>
            <a:ext cx="549275" cy="457200"/>
          </a:xfrm>
          <a:prstGeom prst="rightArrow">
            <a:avLst>
              <a:gd name="adj1" fmla="val 50000"/>
              <a:gd name="adj2" fmla="val 30035"/>
            </a:avLst>
          </a:prstGeom>
          <a:solidFill>
            <a:srgbClr val="CFE7F5"/>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7119" name="AutoShape 15">
            <a:extLst>
              <a:ext uri="{FF2B5EF4-FFF2-40B4-BE49-F238E27FC236}">
                <a16:creationId xmlns:a16="http://schemas.microsoft.com/office/drawing/2014/main" id="{D3E924ED-72D5-40AE-BC98-2330763EBBF7}"/>
              </a:ext>
            </a:extLst>
          </p:cNvPr>
          <p:cNvSpPr>
            <a:spLocks noChangeArrowheads="1"/>
          </p:cNvSpPr>
          <p:nvPr/>
        </p:nvSpPr>
        <p:spPr bwMode="auto">
          <a:xfrm>
            <a:off x="6600825" y="3394075"/>
            <a:ext cx="568325" cy="457200"/>
          </a:xfrm>
          <a:prstGeom prst="leftArrow">
            <a:avLst>
              <a:gd name="adj1" fmla="val 50000"/>
              <a:gd name="adj2" fmla="val 31076"/>
            </a:avLst>
          </a:prstGeom>
          <a:solidFill>
            <a:srgbClr val="CFE7F5"/>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7120" name="Text Box 16">
            <a:extLst>
              <a:ext uri="{FF2B5EF4-FFF2-40B4-BE49-F238E27FC236}">
                <a16:creationId xmlns:a16="http://schemas.microsoft.com/office/drawing/2014/main" id="{413E3CF2-3E2E-41E1-B6F5-8EB9B5DDD24A}"/>
              </a:ext>
            </a:extLst>
          </p:cNvPr>
          <p:cNvSpPr txBox="1">
            <a:spLocks noChangeArrowheads="1"/>
          </p:cNvSpPr>
          <p:nvPr/>
        </p:nvSpPr>
        <p:spPr bwMode="auto">
          <a:xfrm>
            <a:off x="7240588" y="1701800"/>
            <a:ext cx="2193925" cy="6016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61002" rIns="90000" bIns="45000"/>
          <a:lstStyle>
            <a:lvl1pPr>
              <a:tabLst>
                <a:tab pos="457200" algn="l"/>
                <a:tab pos="914400" algn="l"/>
                <a:tab pos="1371600" algn="l"/>
                <a:tab pos="1828800" algn="l"/>
              </a:tabLst>
              <a:defRPr>
                <a:solidFill>
                  <a:srgbClr val="000000"/>
                </a:solidFill>
                <a:latin typeface="Arial" panose="020B0604020202020204" pitchFamily="34" charset="0"/>
                <a:cs typeface="DejaVu Sans" charset="0"/>
              </a:defRPr>
            </a:lvl1pPr>
            <a:lvl2pPr>
              <a:tabLst>
                <a:tab pos="457200" algn="l"/>
                <a:tab pos="914400" algn="l"/>
                <a:tab pos="1371600" algn="l"/>
                <a:tab pos="1828800" algn="l"/>
              </a:tabLst>
              <a:defRPr>
                <a:solidFill>
                  <a:srgbClr val="000000"/>
                </a:solidFill>
                <a:latin typeface="Arial" panose="020B0604020202020204" pitchFamily="34" charset="0"/>
                <a:cs typeface="DejaVu Sans" charset="0"/>
              </a:defRPr>
            </a:lvl2pPr>
            <a:lvl3pPr>
              <a:tabLst>
                <a:tab pos="457200" algn="l"/>
                <a:tab pos="914400" algn="l"/>
                <a:tab pos="1371600" algn="l"/>
                <a:tab pos="1828800" algn="l"/>
              </a:tabLst>
              <a:defRPr>
                <a:solidFill>
                  <a:srgbClr val="000000"/>
                </a:solidFill>
                <a:latin typeface="Arial" panose="020B0604020202020204" pitchFamily="34" charset="0"/>
                <a:cs typeface="DejaVu Sans" charset="0"/>
              </a:defRPr>
            </a:lvl3pPr>
            <a:lvl4pPr>
              <a:tabLst>
                <a:tab pos="457200" algn="l"/>
                <a:tab pos="914400" algn="l"/>
                <a:tab pos="1371600" algn="l"/>
                <a:tab pos="1828800" algn="l"/>
              </a:tabLst>
              <a:defRPr>
                <a:solidFill>
                  <a:srgbClr val="000000"/>
                </a:solidFill>
                <a:latin typeface="Arial" panose="020B0604020202020204" pitchFamily="34" charset="0"/>
                <a:cs typeface="DejaVu Sans" charset="0"/>
              </a:defRPr>
            </a:lvl4pPr>
            <a:lvl5pPr>
              <a:tabLst>
                <a:tab pos="457200" algn="l"/>
                <a:tab pos="914400" algn="l"/>
                <a:tab pos="1371600" algn="l"/>
                <a:tab pos="18288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Lst>
              <a:defRPr>
                <a:solidFill>
                  <a:srgbClr val="000000"/>
                </a:solidFill>
                <a:latin typeface="Arial" panose="020B0604020202020204" pitchFamily="34" charset="0"/>
                <a:cs typeface="DejaVu Sans" charset="0"/>
              </a:defRPr>
            </a:lvl9pPr>
          </a:lstStyle>
          <a:p>
            <a:r>
              <a:rPr lang="en-US" altLang="en-US" b="1"/>
              <a:t>Learning Strategy</a:t>
            </a:r>
          </a:p>
        </p:txBody>
      </p:sp>
      <p:sp>
        <p:nvSpPr>
          <p:cNvPr id="47121" name="Text Box 17">
            <a:extLst>
              <a:ext uri="{FF2B5EF4-FFF2-40B4-BE49-F238E27FC236}">
                <a16:creationId xmlns:a16="http://schemas.microsoft.com/office/drawing/2014/main" id="{E0D0980F-09FD-404C-BDA0-9CD54C2A2BB8}"/>
              </a:ext>
            </a:extLst>
          </p:cNvPr>
          <p:cNvSpPr txBox="1">
            <a:spLocks noChangeArrowheads="1"/>
          </p:cNvSpPr>
          <p:nvPr/>
        </p:nvSpPr>
        <p:spPr bwMode="auto">
          <a:xfrm>
            <a:off x="1316038" y="1736725"/>
            <a:ext cx="2193925" cy="6016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61002" rIns="90000" bIns="45000"/>
          <a:lstStyle>
            <a:lvl1pPr>
              <a:tabLst>
                <a:tab pos="457200" algn="l"/>
                <a:tab pos="914400" algn="l"/>
                <a:tab pos="1371600" algn="l"/>
                <a:tab pos="1828800" algn="l"/>
              </a:tabLst>
              <a:defRPr>
                <a:solidFill>
                  <a:srgbClr val="000000"/>
                </a:solidFill>
                <a:latin typeface="Arial" panose="020B0604020202020204" pitchFamily="34" charset="0"/>
                <a:cs typeface="DejaVu Sans" charset="0"/>
              </a:defRPr>
            </a:lvl1pPr>
            <a:lvl2pPr>
              <a:tabLst>
                <a:tab pos="457200" algn="l"/>
                <a:tab pos="914400" algn="l"/>
                <a:tab pos="1371600" algn="l"/>
                <a:tab pos="1828800" algn="l"/>
              </a:tabLst>
              <a:defRPr>
                <a:solidFill>
                  <a:srgbClr val="000000"/>
                </a:solidFill>
                <a:latin typeface="Arial" panose="020B0604020202020204" pitchFamily="34" charset="0"/>
                <a:cs typeface="DejaVu Sans" charset="0"/>
              </a:defRPr>
            </a:lvl2pPr>
            <a:lvl3pPr>
              <a:tabLst>
                <a:tab pos="457200" algn="l"/>
                <a:tab pos="914400" algn="l"/>
                <a:tab pos="1371600" algn="l"/>
                <a:tab pos="1828800" algn="l"/>
              </a:tabLst>
              <a:defRPr>
                <a:solidFill>
                  <a:srgbClr val="000000"/>
                </a:solidFill>
                <a:latin typeface="Arial" panose="020B0604020202020204" pitchFamily="34" charset="0"/>
                <a:cs typeface="DejaVu Sans" charset="0"/>
              </a:defRPr>
            </a:lvl3pPr>
            <a:lvl4pPr>
              <a:tabLst>
                <a:tab pos="457200" algn="l"/>
                <a:tab pos="914400" algn="l"/>
                <a:tab pos="1371600" algn="l"/>
                <a:tab pos="1828800" algn="l"/>
              </a:tabLst>
              <a:defRPr>
                <a:solidFill>
                  <a:srgbClr val="000000"/>
                </a:solidFill>
                <a:latin typeface="Arial" panose="020B0604020202020204" pitchFamily="34" charset="0"/>
                <a:cs typeface="DejaVu Sans" charset="0"/>
              </a:defRPr>
            </a:lvl4pPr>
            <a:lvl5pPr>
              <a:tabLst>
                <a:tab pos="457200" algn="l"/>
                <a:tab pos="914400" algn="l"/>
                <a:tab pos="1371600" algn="l"/>
                <a:tab pos="18288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Lst>
              <a:defRPr>
                <a:solidFill>
                  <a:srgbClr val="000000"/>
                </a:solidFill>
                <a:latin typeface="Arial" panose="020B0604020202020204" pitchFamily="34" charset="0"/>
                <a:cs typeface="DejaVu Sans" charset="0"/>
              </a:defRPr>
            </a:lvl9pPr>
          </a:lstStyle>
          <a:p>
            <a:r>
              <a:rPr lang="en-US" altLang="en-US" b="1"/>
              <a:t>Method</a:t>
            </a:r>
          </a:p>
        </p:txBody>
      </p:sp>
      <p:sp>
        <p:nvSpPr>
          <p:cNvPr id="47122" name="Text Box 18">
            <a:extLst>
              <a:ext uri="{FF2B5EF4-FFF2-40B4-BE49-F238E27FC236}">
                <a16:creationId xmlns:a16="http://schemas.microsoft.com/office/drawing/2014/main" id="{C2B75CB2-2FF6-4000-97C9-3226E5563697}"/>
              </a:ext>
            </a:extLst>
          </p:cNvPr>
          <p:cNvSpPr txBox="1">
            <a:spLocks noChangeArrowheads="1"/>
          </p:cNvSpPr>
          <p:nvPr/>
        </p:nvSpPr>
        <p:spPr bwMode="auto">
          <a:xfrm>
            <a:off x="568325" y="5795963"/>
            <a:ext cx="8961438" cy="1258887"/>
          </a:xfrm>
          <a:prstGeom prst="rect">
            <a:avLst/>
          </a:prstGeom>
          <a:noFill/>
          <a:ln w="36720" cap="flat">
            <a:solidFill>
              <a:srgbClr val="FF3333"/>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08000" tIns="80780" rIns="108000" bIns="63000"/>
          <a:lstStyle>
            <a:lvl1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DejaVu Sans" charset="0"/>
              </a:defRPr>
            </a:lvl1pPr>
            <a:lvl2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DejaVu Sans" charset="0"/>
              </a:defRPr>
            </a:lvl2pPr>
            <a:lvl3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DejaVu Sans" charset="0"/>
              </a:defRPr>
            </a:lvl3pPr>
            <a:lvl4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DejaVu Sans" charset="0"/>
              </a:defRPr>
            </a:lvl4pPr>
            <a:lvl5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DejaVu Sans" charset="0"/>
              </a:defRPr>
            </a:lvl9pPr>
          </a:lstStyle>
          <a:p>
            <a:r>
              <a:rPr lang="en-US" altLang="en-US" b="1" dirty="0"/>
              <a:t>Statistics:</a:t>
            </a:r>
            <a:r>
              <a:rPr lang="en-US" altLang="en-US" dirty="0"/>
              <a:t> Study of the collection, analysis, interpretation, presentation, and organization of data.</a:t>
            </a:r>
          </a:p>
          <a:p>
            <a:r>
              <a:rPr lang="en-US" altLang="en-US" b="1" dirty="0"/>
              <a:t>Techniques:</a:t>
            </a:r>
            <a:r>
              <a:rPr lang="en-US" altLang="en-US" dirty="0"/>
              <a:t> Descriptive statistics, statistical inference (estimation, testing), design of experiments.</a:t>
            </a:r>
          </a:p>
        </p:txBody>
      </p:sp>
    </p:spTree>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5" name="Picture 1">
            <a:extLst>
              <a:ext uri="{FF2B5EF4-FFF2-40B4-BE49-F238E27FC236}">
                <a16:creationId xmlns:a16="http://schemas.microsoft.com/office/drawing/2014/main" id="{20379E39-99B3-42F2-9415-6DA1FF6EFC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02312" y="4770437"/>
            <a:ext cx="4051300" cy="227647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1266" name="Rectangle 2">
            <a:extLst>
              <a:ext uri="{FF2B5EF4-FFF2-40B4-BE49-F238E27FC236}">
                <a16:creationId xmlns:a16="http://schemas.microsoft.com/office/drawing/2014/main" id="{C0AED276-25AE-4AB1-AC4D-1983466C9A49}"/>
              </a:ext>
            </a:extLst>
          </p:cNvPr>
          <p:cNvSpPr>
            <a:spLocks noGrp="1" noChangeArrowheads="1"/>
          </p:cNvSpPr>
          <p:nvPr>
            <p:ph type="title"/>
          </p:nvPr>
        </p:nvSpPr>
        <p:spPr/>
        <p:txBody>
          <a:bodyPr/>
          <a:lstStyle/>
          <a:p>
            <a:r>
              <a:rPr lang="en-US" altLang="en-US"/>
              <a:t>Why Data Mining?</a:t>
            </a:r>
            <a:br>
              <a:rPr lang="en-US" altLang="en-US"/>
            </a:br>
            <a:r>
              <a:rPr lang="en-US" altLang="en-US"/>
              <a:t>Commercial Viewpoint</a:t>
            </a:r>
          </a:p>
        </p:txBody>
      </p:sp>
      <p:sp>
        <p:nvSpPr>
          <p:cNvPr id="5" name="Content Placeholder 4">
            <a:extLst>
              <a:ext uri="{FF2B5EF4-FFF2-40B4-BE49-F238E27FC236}">
                <a16:creationId xmlns:a16="http://schemas.microsoft.com/office/drawing/2014/main" id="{EC5D229A-0803-46A9-9387-C6C17CBE66CD}"/>
              </a:ext>
            </a:extLst>
          </p:cNvPr>
          <p:cNvSpPr>
            <a:spLocks noGrp="1"/>
          </p:cNvSpPr>
          <p:nvPr>
            <p:ph idx="1"/>
          </p:nvPr>
        </p:nvSpPr>
        <p:spPr>
          <a:xfrm>
            <a:off x="693043" y="2012414"/>
            <a:ext cx="5214045" cy="4796544"/>
          </a:xfrm>
        </p:spPr>
        <p:txBody>
          <a:bodyPr/>
          <a:lstStyle/>
          <a:p>
            <a:r>
              <a:rPr lang="en-US" altLang="en-US" dirty="0"/>
              <a:t>Businesses collect and warehouse lots of data.</a:t>
            </a:r>
          </a:p>
          <a:p>
            <a:pPr lvl="1"/>
            <a:r>
              <a:rPr lang="en-US" altLang="en-US" dirty="0"/>
              <a:t>Purchases at department/grocery stores</a:t>
            </a:r>
          </a:p>
          <a:p>
            <a:pPr lvl="1"/>
            <a:r>
              <a:rPr lang="en-US" altLang="en-US" dirty="0"/>
              <a:t>Bank/credit card transactions</a:t>
            </a:r>
          </a:p>
          <a:p>
            <a:pPr lvl="1"/>
            <a:r>
              <a:rPr lang="en-US" altLang="en-US" dirty="0"/>
              <a:t>Web and social media data</a:t>
            </a:r>
          </a:p>
          <a:p>
            <a:pPr lvl="1"/>
            <a:r>
              <a:rPr lang="en-US" altLang="en-US" dirty="0"/>
              <a:t>Mobile and IOT</a:t>
            </a:r>
          </a:p>
          <a:p>
            <a:r>
              <a:rPr lang="en-US" altLang="en-US" dirty="0"/>
              <a:t>Computers are cheaper and more powerful.</a:t>
            </a:r>
          </a:p>
          <a:p>
            <a:r>
              <a:rPr lang="en-US" altLang="en-US" dirty="0"/>
              <a:t>Competition to provide better services.</a:t>
            </a:r>
          </a:p>
          <a:p>
            <a:pPr lvl="1"/>
            <a:r>
              <a:rPr lang="en-US" altLang="en-US" dirty="0"/>
              <a:t>Mass customization and recommendation systems</a:t>
            </a:r>
          </a:p>
          <a:p>
            <a:pPr lvl="1"/>
            <a:r>
              <a:rPr lang="en-US" altLang="en-US" dirty="0"/>
              <a:t>Targeted advertising</a:t>
            </a:r>
          </a:p>
          <a:p>
            <a:pPr lvl="1"/>
            <a:r>
              <a:rPr lang="en-US" altLang="en-US" dirty="0"/>
              <a:t>Improved logistics</a:t>
            </a:r>
          </a:p>
          <a:p>
            <a:endParaRPr lang="en-US" dirty="0"/>
          </a:p>
        </p:txBody>
      </p:sp>
      <p:sp>
        <p:nvSpPr>
          <p:cNvPr id="11268" name="Rectangle 4">
            <a:extLst>
              <a:ext uri="{FF2B5EF4-FFF2-40B4-BE49-F238E27FC236}">
                <a16:creationId xmlns:a16="http://schemas.microsoft.com/office/drawing/2014/main" id="{CB9C1440-12D4-484C-B33E-6223CF7E8A4B}"/>
              </a:ext>
            </a:extLst>
          </p:cNvPr>
          <p:cNvSpPr>
            <a:spLocks noChangeArrowheads="1"/>
          </p:cNvSpPr>
          <p:nvPr/>
        </p:nvSpPr>
        <p:spPr bwMode="auto">
          <a:xfrm>
            <a:off x="366713" y="1763713"/>
            <a:ext cx="6276975" cy="50403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360" cap="flat">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1269" name="Rectangle 5">
            <a:extLst>
              <a:ext uri="{FF2B5EF4-FFF2-40B4-BE49-F238E27FC236}">
                <a16:creationId xmlns:a16="http://schemas.microsoft.com/office/drawing/2014/main" id="{81FA4FFA-8D83-4598-B6B4-84306EFB4562}"/>
              </a:ext>
            </a:extLst>
          </p:cNvPr>
          <p:cNvSpPr>
            <a:spLocks noChangeArrowheads="1"/>
          </p:cNvSpPr>
          <p:nvPr/>
        </p:nvSpPr>
        <p:spPr bwMode="auto">
          <a:xfrm>
            <a:off x="6691312" y="2290762"/>
            <a:ext cx="2473325" cy="3603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360" cap="flat">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1270" name="Rectangle 6">
            <a:extLst>
              <a:ext uri="{FF2B5EF4-FFF2-40B4-BE49-F238E27FC236}">
                <a16:creationId xmlns:a16="http://schemas.microsoft.com/office/drawing/2014/main" id="{7003D19D-5A99-4917-B155-3E9406533787}"/>
              </a:ext>
            </a:extLst>
          </p:cNvPr>
          <p:cNvSpPr>
            <a:spLocks noChangeArrowheads="1"/>
          </p:cNvSpPr>
          <p:nvPr/>
        </p:nvSpPr>
        <p:spPr bwMode="auto">
          <a:xfrm>
            <a:off x="0" y="-423863"/>
            <a:ext cx="336550"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1271" name="Rectangle 7">
            <a:extLst>
              <a:ext uri="{FF2B5EF4-FFF2-40B4-BE49-F238E27FC236}">
                <a16:creationId xmlns:a16="http://schemas.microsoft.com/office/drawing/2014/main" id="{C6ECFB71-35CA-4903-A95B-4DEAD789D9CD}"/>
              </a:ext>
            </a:extLst>
          </p:cNvPr>
          <p:cNvSpPr>
            <a:spLocks noChangeArrowheads="1"/>
          </p:cNvSpPr>
          <p:nvPr/>
        </p:nvSpPr>
        <p:spPr bwMode="auto">
          <a:xfrm>
            <a:off x="168275" y="-255588"/>
            <a:ext cx="336550" cy="33655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1272" name="Rectangle 8">
            <a:extLst>
              <a:ext uri="{FF2B5EF4-FFF2-40B4-BE49-F238E27FC236}">
                <a16:creationId xmlns:a16="http://schemas.microsoft.com/office/drawing/2014/main" id="{2D1C62AA-FACF-4F65-8053-A81F8579441B}"/>
              </a:ext>
            </a:extLst>
          </p:cNvPr>
          <p:cNvSpPr>
            <a:spLocks noChangeArrowheads="1"/>
          </p:cNvSpPr>
          <p:nvPr/>
        </p:nvSpPr>
        <p:spPr bwMode="auto">
          <a:xfrm>
            <a:off x="0" y="-985838"/>
            <a:ext cx="2687638" cy="151130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pic>
        <p:nvPicPr>
          <p:cNvPr id="11273" name="Picture 9">
            <a:extLst>
              <a:ext uri="{FF2B5EF4-FFF2-40B4-BE49-F238E27FC236}">
                <a16:creationId xmlns:a16="http://schemas.microsoft.com/office/drawing/2014/main" id="{3F8302A3-D428-439C-B16A-321E345B654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02587" y="1203325"/>
            <a:ext cx="1589088" cy="125571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1274" name="Rectangle 10">
            <a:extLst>
              <a:ext uri="{FF2B5EF4-FFF2-40B4-BE49-F238E27FC236}">
                <a16:creationId xmlns:a16="http://schemas.microsoft.com/office/drawing/2014/main" id="{437499DD-0E37-490B-B9E0-5D9789709DA1}"/>
              </a:ext>
            </a:extLst>
          </p:cNvPr>
          <p:cNvSpPr>
            <a:spLocks noChangeArrowheads="1"/>
          </p:cNvSpPr>
          <p:nvPr/>
        </p:nvSpPr>
        <p:spPr bwMode="auto">
          <a:xfrm>
            <a:off x="168275" y="-1009650"/>
            <a:ext cx="2887663" cy="1920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pic>
        <p:nvPicPr>
          <p:cNvPr id="11275" name="Picture 11">
            <a:extLst>
              <a:ext uri="{FF2B5EF4-FFF2-40B4-BE49-F238E27FC236}">
                <a16:creationId xmlns:a16="http://schemas.microsoft.com/office/drawing/2014/main" id="{EDEA779C-58BF-4216-BA7F-89BF91A579E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58302"/>
          <a:stretch>
            <a:fillRect/>
          </a:stretch>
        </p:blipFill>
        <p:spPr bwMode="auto">
          <a:xfrm>
            <a:off x="6538912" y="655637"/>
            <a:ext cx="1538288" cy="2286000"/>
          </a:xfrm>
          <a:prstGeom prst="rect">
            <a:avLst/>
          </a:prstGeom>
          <a:noFill/>
          <a:ln>
            <a:noFill/>
          </a:ln>
          <a:effectLst/>
          <a:extLst>
            <a:ext uri="{909E8E84-426E-40DD-AFC4-6F175D3DCCD1}">
              <a14:hiddenFill xmlns:a14="http://schemas.microsoft.com/office/drawing/2010/main">
                <a:blipFill dpi="0" rotWithShape="0">
                  <a:blip/>
                  <a:srcRect l="58302"/>
                  <a:stretch>
                    <a:fillRect/>
                  </a:stretch>
                </a:blip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nvGrpSpPr>
          <p:cNvPr id="11276" name="Group 12">
            <a:extLst>
              <a:ext uri="{FF2B5EF4-FFF2-40B4-BE49-F238E27FC236}">
                <a16:creationId xmlns:a16="http://schemas.microsoft.com/office/drawing/2014/main" id="{86A74EFA-FB1D-4A19-B7D8-F18BD35478CD}"/>
              </a:ext>
            </a:extLst>
          </p:cNvPr>
          <p:cNvGrpSpPr>
            <a:grpSpLocks/>
          </p:cNvGrpSpPr>
          <p:nvPr/>
        </p:nvGrpSpPr>
        <p:grpSpPr bwMode="auto">
          <a:xfrm>
            <a:off x="6688137" y="3211512"/>
            <a:ext cx="2868613" cy="1149350"/>
            <a:chOff x="4356" y="2244"/>
            <a:chExt cx="1807" cy="724"/>
          </a:xfrm>
        </p:grpSpPr>
        <p:pic>
          <p:nvPicPr>
            <p:cNvPr id="11277" name="Picture 13">
              <a:extLst>
                <a:ext uri="{FF2B5EF4-FFF2-40B4-BE49-F238E27FC236}">
                  <a16:creationId xmlns:a16="http://schemas.microsoft.com/office/drawing/2014/main" id="{3AC9851B-CC91-42E5-9A4F-FA7DAF9EF66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56" y="2284"/>
              <a:ext cx="649" cy="649"/>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1278" name="Picture 14">
              <a:extLst>
                <a:ext uri="{FF2B5EF4-FFF2-40B4-BE49-F238E27FC236}">
                  <a16:creationId xmlns:a16="http://schemas.microsoft.com/office/drawing/2014/main" id="{B578CA70-3BB9-4557-8956-B1A33C713C1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38" y="2244"/>
              <a:ext cx="724" cy="724"/>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1279" name="Picture 15">
              <a:extLst>
                <a:ext uri="{FF2B5EF4-FFF2-40B4-BE49-F238E27FC236}">
                  <a16:creationId xmlns:a16="http://schemas.microsoft.com/office/drawing/2014/main" id="{00A4685D-2CA1-428D-80ED-4DC304A2F5E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65" y="2332"/>
              <a:ext cx="548" cy="54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spTree>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1">
            <a:extLst>
              <a:ext uri="{FF2B5EF4-FFF2-40B4-BE49-F238E27FC236}">
                <a16:creationId xmlns:a16="http://schemas.microsoft.com/office/drawing/2014/main" id="{E2D4BDA0-4EBC-4F57-9AA8-B9C1CBB1C8EB}"/>
              </a:ext>
            </a:extLst>
          </p:cNvPr>
          <p:cNvSpPr>
            <a:spLocks noChangeArrowheads="1"/>
          </p:cNvSpPr>
          <p:nvPr/>
        </p:nvSpPr>
        <p:spPr bwMode="auto">
          <a:xfrm>
            <a:off x="546100" y="1704975"/>
            <a:ext cx="2433638" cy="3749675"/>
          </a:xfrm>
          <a:prstGeom prst="rect">
            <a:avLst/>
          </a:prstGeom>
          <a:solidFill>
            <a:srgbClr val="DDDDDD"/>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8130" name="Rectangle 2">
            <a:extLst>
              <a:ext uri="{FF2B5EF4-FFF2-40B4-BE49-F238E27FC236}">
                <a16:creationId xmlns:a16="http://schemas.microsoft.com/office/drawing/2014/main" id="{18AC4001-3D6F-4DBC-ADA3-EB77A09A9F3A}"/>
              </a:ext>
            </a:extLst>
          </p:cNvPr>
          <p:cNvSpPr>
            <a:spLocks noChangeArrowheads="1"/>
          </p:cNvSpPr>
          <p:nvPr/>
        </p:nvSpPr>
        <p:spPr bwMode="auto">
          <a:xfrm>
            <a:off x="6985000" y="1638300"/>
            <a:ext cx="2508250" cy="3932238"/>
          </a:xfrm>
          <a:prstGeom prst="rect">
            <a:avLst/>
          </a:prstGeom>
          <a:solidFill>
            <a:srgbClr val="DDDDDD"/>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8131" name="Rectangle 3">
            <a:extLst>
              <a:ext uri="{FF2B5EF4-FFF2-40B4-BE49-F238E27FC236}">
                <a16:creationId xmlns:a16="http://schemas.microsoft.com/office/drawing/2014/main" id="{36035F12-CCE9-4046-8A34-48A4D21932F4}"/>
              </a:ext>
            </a:extLst>
          </p:cNvPr>
          <p:cNvSpPr>
            <a:spLocks noGrp="1" noChangeArrowheads="1"/>
          </p:cNvSpPr>
          <p:nvPr>
            <p:ph type="title"/>
          </p:nvPr>
        </p:nvSpPr>
        <p:spPr/>
        <p:txBody>
          <a:bodyPr/>
          <a:lstStyle/>
          <a:p>
            <a:r>
              <a:rPr lang="en-US" altLang="en-US"/>
              <a:t>Relationship to other Fields</a:t>
            </a:r>
          </a:p>
        </p:txBody>
      </p:sp>
      <p:sp>
        <p:nvSpPr>
          <p:cNvPr id="48132" name="Oval 4">
            <a:extLst>
              <a:ext uri="{FF2B5EF4-FFF2-40B4-BE49-F238E27FC236}">
                <a16:creationId xmlns:a16="http://schemas.microsoft.com/office/drawing/2014/main" id="{1E26184D-221C-484E-A1AD-CE4AD2491160}"/>
              </a:ext>
            </a:extLst>
          </p:cNvPr>
          <p:cNvSpPr>
            <a:spLocks noChangeArrowheads="1"/>
          </p:cNvSpPr>
          <p:nvPr/>
        </p:nvSpPr>
        <p:spPr bwMode="auto">
          <a:xfrm>
            <a:off x="1041400" y="2163763"/>
            <a:ext cx="1463675" cy="731837"/>
          </a:xfrm>
          <a:prstGeom prst="ellipse">
            <a:avLst/>
          </a:prstGeom>
          <a:solidFill>
            <a:srgbClr val="CFE7F5"/>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61002" rIns="90000" bIns="45000" anchor="ctr"/>
          <a:lstStyle>
            <a:lvl1pPr>
              <a:tabLst>
                <a:tab pos="457200" algn="l"/>
                <a:tab pos="914400" algn="l"/>
                <a:tab pos="1371600" algn="l"/>
              </a:tabLst>
              <a:defRPr>
                <a:solidFill>
                  <a:srgbClr val="000000"/>
                </a:solidFill>
                <a:latin typeface="Arial" panose="020B0604020202020204" pitchFamily="34" charset="0"/>
                <a:cs typeface="DejaVu Sans" charset="0"/>
              </a:defRPr>
            </a:lvl1pPr>
            <a:lvl2pPr>
              <a:tabLst>
                <a:tab pos="457200" algn="l"/>
                <a:tab pos="914400" algn="l"/>
                <a:tab pos="1371600" algn="l"/>
              </a:tabLst>
              <a:defRPr>
                <a:solidFill>
                  <a:srgbClr val="000000"/>
                </a:solidFill>
                <a:latin typeface="Arial" panose="020B0604020202020204" pitchFamily="34" charset="0"/>
                <a:cs typeface="DejaVu Sans" charset="0"/>
              </a:defRPr>
            </a:lvl2pPr>
            <a:lvl3pPr>
              <a:tabLst>
                <a:tab pos="457200" algn="l"/>
                <a:tab pos="914400" algn="l"/>
                <a:tab pos="1371600" algn="l"/>
              </a:tabLst>
              <a:defRPr>
                <a:solidFill>
                  <a:srgbClr val="000000"/>
                </a:solidFill>
                <a:latin typeface="Arial" panose="020B0604020202020204" pitchFamily="34" charset="0"/>
                <a:cs typeface="DejaVu Sans" charset="0"/>
              </a:defRPr>
            </a:lvl3pPr>
            <a:lvl4pPr>
              <a:tabLst>
                <a:tab pos="457200" algn="l"/>
                <a:tab pos="914400" algn="l"/>
                <a:tab pos="1371600" algn="l"/>
              </a:tabLst>
              <a:defRPr>
                <a:solidFill>
                  <a:srgbClr val="000000"/>
                </a:solidFill>
                <a:latin typeface="Arial" panose="020B0604020202020204" pitchFamily="34" charset="0"/>
                <a:cs typeface="DejaVu Sans" charset="0"/>
              </a:defRPr>
            </a:lvl4pPr>
            <a:lvl5pPr>
              <a:tabLst>
                <a:tab pos="457200" algn="l"/>
                <a:tab pos="914400" algn="l"/>
                <a:tab pos="13716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9pPr>
          </a:lstStyle>
          <a:p>
            <a:pPr algn="ctr"/>
            <a:r>
              <a:rPr lang="en-US" altLang="en-US"/>
              <a:t>Artificial</a:t>
            </a:r>
          </a:p>
          <a:p>
            <a:pPr algn="ctr"/>
            <a:r>
              <a:rPr lang="en-US" altLang="en-US"/>
              <a:t>Intelligence</a:t>
            </a:r>
          </a:p>
        </p:txBody>
      </p:sp>
      <p:sp>
        <p:nvSpPr>
          <p:cNvPr id="48133" name="Oval 5">
            <a:extLst>
              <a:ext uri="{FF2B5EF4-FFF2-40B4-BE49-F238E27FC236}">
                <a16:creationId xmlns:a16="http://schemas.microsoft.com/office/drawing/2014/main" id="{3DA3E6CE-D8C8-4D68-9588-2F593CF999A7}"/>
              </a:ext>
            </a:extLst>
          </p:cNvPr>
          <p:cNvSpPr>
            <a:spLocks noChangeArrowheads="1"/>
          </p:cNvSpPr>
          <p:nvPr/>
        </p:nvSpPr>
        <p:spPr bwMode="auto">
          <a:xfrm>
            <a:off x="1041400" y="3009900"/>
            <a:ext cx="1463675" cy="731838"/>
          </a:xfrm>
          <a:prstGeom prst="ellipse">
            <a:avLst/>
          </a:prstGeom>
          <a:solidFill>
            <a:srgbClr val="CFE7F5"/>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61002" rIns="90000" bIns="45000" anchor="ctr"/>
          <a:lstStyle>
            <a:lvl1pPr>
              <a:tabLst>
                <a:tab pos="457200" algn="l"/>
                <a:tab pos="914400" algn="l"/>
                <a:tab pos="1371600" algn="l"/>
              </a:tabLst>
              <a:defRPr>
                <a:solidFill>
                  <a:srgbClr val="000000"/>
                </a:solidFill>
                <a:latin typeface="Arial" panose="020B0604020202020204" pitchFamily="34" charset="0"/>
                <a:cs typeface="DejaVu Sans" charset="0"/>
              </a:defRPr>
            </a:lvl1pPr>
            <a:lvl2pPr>
              <a:tabLst>
                <a:tab pos="457200" algn="l"/>
                <a:tab pos="914400" algn="l"/>
                <a:tab pos="1371600" algn="l"/>
              </a:tabLst>
              <a:defRPr>
                <a:solidFill>
                  <a:srgbClr val="000000"/>
                </a:solidFill>
                <a:latin typeface="Arial" panose="020B0604020202020204" pitchFamily="34" charset="0"/>
                <a:cs typeface="DejaVu Sans" charset="0"/>
              </a:defRPr>
            </a:lvl2pPr>
            <a:lvl3pPr>
              <a:tabLst>
                <a:tab pos="457200" algn="l"/>
                <a:tab pos="914400" algn="l"/>
                <a:tab pos="1371600" algn="l"/>
              </a:tabLst>
              <a:defRPr>
                <a:solidFill>
                  <a:srgbClr val="000000"/>
                </a:solidFill>
                <a:latin typeface="Arial" panose="020B0604020202020204" pitchFamily="34" charset="0"/>
                <a:cs typeface="DejaVu Sans" charset="0"/>
              </a:defRPr>
            </a:lvl3pPr>
            <a:lvl4pPr>
              <a:tabLst>
                <a:tab pos="457200" algn="l"/>
                <a:tab pos="914400" algn="l"/>
                <a:tab pos="1371600" algn="l"/>
              </a:tabLst>
              <a:defRPr>
                <a:solidFill>
                  <a:srgbClr val="000000"/>
                </a:solidFill>
                <a:latin typeface="Arial" panose="020B0604020202020204" pitchFamily="34" charset="0"/>
                <a:cs typeface="DejaVu Sans" charset="0"/>
              </a:defRPr>
            </a:lvl4pPr>
            <a:lvl5pPr>
              <a:tabLst>
                <a:tab pos="457200" algn="l"/>
                <a:tab pos="914400" algn="l"/>
                <a:tab pos="13716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9pPr>
          </a:lstStyle>
          <a:p>
            <a:pPr algn="ctr"/>
            <a:r>
              <a:rPr lang="en-US" altLang="en-US"/>
              <a:t>Optimization</a:t>
            </a:r>
          </a:p>
        </p:txBody>
      </p:sp>
      <p:sp>
        <p:nvSpPr>
          <p:cNvPr id="48134" name="Oval 6">
            <a:extLst>
              <a:ext uri="{FF2B5EF4-FFF2-40B4-BE49-F238E27FC236}">
                <a16:creationId xmlns:a16="http://schemas.microsoft.com/office/drawing/2014/main" id="{B8F8F431-9EDD-4D87-8A6A-95D38EF9450A}"/>
              </a:ext>
            </a:extLst>
          </p:cNvPr>
          <p:cNvSpPr>
            <a:spLocks noChangeArrowheads="1"/>
          </p:cNvSpPr>
          <p:nvPr/>
        </p:nvSpPr>
        <p:spPr bwMode="auto">
          <a:xfrm>
            <a:off x="3749675" y="2846388"/>
            <a:ext cx="1554163" cy="914400"/>
          </a:xfrm>
          <a:prstGeom prst="ellipse">
            <a:avLst/>
          </a:prstGeom>
          <a:solidFill>
            <a:srgbClr val="FF9900"/>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61002" rIns="90000" bIns="45000" anchor="ctr"/>
          <a:lstStyle>
            <a:lvl1pPr>
              <a:tabLst>
                <a:tab pos="457200" algn="l"/>
                <a:tab pos="914400" algn="l"/>
                <a:tab pos="1371600" algn="l"/>
              </a:tabLst>
              <a:defRPr>
                <a:solidFill>
                  <a:srgbClr val="000000"/>
                </a:solidFill>
                <a:latin typeface="Arial" panose="020B0604020202020204" pitchFamily="34" charset="0"/>
                <a:cs typeface="DejaVu Sans" charset="0"/>
              </a:defRPr>
            </a:lvl1pPr>
            <a:lvl2pPr>
              <a:tabLst>
                <a:tab pos="457200" algn="l"/>
                <a:tab pos="914400" algn="l"/>
                <a:tab pos="1371600" algn="l"/>
              </a:tabLst>
              <a:defRPr>
                <a:solidFill>
                  <a:srgbClr val="000000"/>
                </a:solidFill>
                <a:latin typeface="Arial" panose="020B0604020202020204" pitchFamily="34" charset="0"/>
                <a:cs typeface="DejaVu Sans" charset="0"/>
              </a:defRPr>
            </a:lvl2pPr>
            <a:lvl3pPr>
              <a:tabLst>
                <a:tab pos="457200" algn="l"/>
                <a:tab pos="914400" algn="l"/>
                <a:tab pos="1371600" algn="l"/>
              </a:tabLst>
              <a:defRPr>
                <a:solidFill>
                  <a:srgbClr val="000000"/>
                </a:solidFill>
                <a:latin typeface="Arial" panose="020B0604020202020204" pitchFamily="34" charset="0"/>
                <a:cs typeface="DejaVu Sans" charset="0"/>
              </a:defRPr>
            </a:lvl3pPr>
            <a:lvl4pPr>
              <a:tabLst>
                <a:tab pos="457200" algn="l"/>
                <a:tab pos="914400" algn="l"/>
                <a:tab pos="1371600" algn="l"/>
              </a:tabLst>
              <a:defRPr>
                <a:solidFill>
                  <a:srgbClr val="000000"/>
                </a:solidFill>
                <a:latin typeface="Arial" panose="020B0604020202020204" pitchFamily="34" charset="0"/>
                <a:cs typeface="DejaVu Sans" charset="0"/>
              </a:defRPr>
            </a:lvl4pPr>
            <a:lvl5pPr>
              <a:tabLst>
                <a:tab pos="457200" algn="l"/>
                <a:tab pos="914400" algn="l"/>
                <a:tab pos="13716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9pPr>
          </a:lstStyle>
          <a:p>
            <a:pPr algn="ctr"/>
            <a:r>
              <a:rPr lang="en-US" altLang="en-US" b="1"/>
              <a:t>Machine</a:t>
            </a:r>
          </a:p>
          <a:p>
            <a:pPr algn="ctr"/>
            <a:r>
              <a:rPr lang="en-US" altLang="en-US" b="1"/>
              <a:t>Learning</a:t>
            </a:r>
          </a:p>
        </p:txBody>
      </p:sp>
      <p:sp>
        <p:nvSpPr>
          <p:cNvPr id="48135" name="Oval 7">
            <a:extLst>
              <a:ext uri="{FF2B5EF4-FFF2-40B4-BE49-F238E27FC236}">
                <a16:creationId xmlns:a16="http://schemas.microsoft.com/office/drawing/2014/main" id="{4E2F0336-2B65-473B-B728-600BDF413623}"/>
              </a:ext>
            </a:extLst>
          </p:cNvPr>
          <p:cNvSpPr>
            <a:spLocks noChangeArrowheads="1"/>
          </p:cNvSpPr>
          <p:nvPr/>
        </p:nvSpPr>
        <p:spPr bwMode="auto">
          <a:xfrm>
            <a:off x="3527425" y="3689350"/>
            <a:ext cx="1554163" cy="914400"/>
          </a:xfrm>
          <a:prstGeom prst="ellipse">
            <a:avLst/>
          </a:prstGeom>
          <a:solidFill>
            <a:srgbClr val="FF9900"/>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61002" rIns="90000" bIns="45000" anchor="ctr"/>
          <a:lstStyle>
            <a:lvl1pPr>
              <a:tabLst>
                <a:tab pos="457200" algn="l"/>
                <a:tab pos="914400" algn="l"/>
                <a:tab pos="1371600" algn="l"/>
              </a:tabLst>
              <a:defRPr>
                <a:solidFill>
                  <a:srgbClr val="000000"/>
                </a:solidFill>
                <a:latin typeface="Arial" panose="020B0604020202020204" pitchFamily="34" charset="0"/>
                <a:cs typeface="DejaVu Sans" charset="0"/>
              </a:defRPr>
            </a:lvl1pPr>
            <a:lvl2pPr>
              <a:tabLst>
                <a:tab pos="457200" algn="l"/>
                <a:tab pos="914400" algn="l"/>
                <a:tab pos="1371600" algn="l"/>
              </a:tabLst>
              <a:defRPr>
                <a:solidFill>
                  <a:srgbClr val="000000"/>
                </a:solidFill>
                <a:latin typeface="Arial" panose="020B0604020202020204" pitchFamily="34" charset="0"/>
                <a:cs typeface="DejaVu Sans" charset="0"/>
              </a:defRPr>
            </a:lvl2pPr>
            <a:lvl3pPr>
              <a:tabLst>
                <a:tab pos="457200" algn="l"/>
                <a:tab pos="914400" algn="l"/>
                <a:tab pos="1371600" algn="l"/>
              </a:tabLst>
              <a:defRPr>
                <a:solidFill>
                  <a:srgbClr val="000000"/>
                </a:solidFill>
                <a:latin typeface="Arial" panose="020B0604020202020204" pitchFamily="34" charset="0"/>
                <a:cs typeface="DejaVu Sans" charset="0"/>
              </a:defRPr>
            </a:lvl3pPr>
            <a:lvl4pPr>
              <a:tabLst>
                <a:tab pos="457200" algn="l"/>
                <a:tab pos="914400" algn="l"/>
                <a:tab pos="1371600" algn="l"/>
              </a:tabLst>
              <a:defRPr>
                <a:solidFill>
                  <a:srgbClr val="000000"/>
                </a:solidFill>
                <a:latin typeface="Arial" panose="020B0604020202020204" pitchFamily="34" charset="0"/>
                <a:cs typeface="DejaVu Sans" charset="0"/>
              </a:defRPr>
            </a:lvl4pPr>
            <a:lvl5pPr>
              <a:tabLst>
                <a:tab pos="457200" algn="l"/>
                <a:tab pos="914400" algn="l"/>
                <a:tab pos="13716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9pPr>
          </a:lstStyle>
          <a:p>
            <a:pPr algn="ctr"/>
            <a:r>
              <a:rPr lang="en-US" altLang="en-US" b="1"/>
              <a:t>Data</a:t>
            </a:r>
          </a:p>
          <a:p>
            <a:pPr algn="ctr"/>
            <a:r>
              <a:rPr lang="en-US" altLang="en-US" b="1"/>
              <a:t>Mining</a:t>
            </a:r>
          </a:p>
        </p:txBody>
      </p:sp>
      <p:sp>
        <p:nvSpPr>
          <p:cNvPr id="48136" name="Oval 8">
            <a:extLst>
              <a:ext uri="{FF2B5EF4-FFF2-40B4-BE49-F238E27FC236}">
                <a16:creationId xmlns:a16="http://schemas.microsoft.com/office/drawing/2014/main" id="{0D7A9094-AA20-41C9-92E8-FD365690DE0D}"/>
              </a:ext>
            </a:extLst>
          </p:cNvPr>
          <p:cNvSpPr>
            <a:spLocks noChangeArrowheads="1"/>
          </p:cNvSpPr>
          <p:nvPr/>
        </p:nvSpPr>
        <p:spPr bwMode="auto">
          <a:xfrm>
            <a:off x="4899025" y="3322638"/>
            <a:ext cx="1554163" cy="914400"/>
          </a:xfrm>
          <a:prstGeom prst="ellipse">
            <a:avLst/>
          </a:prstGeom>
          <a:solidFill>
            <a:srgbClr val="FF9900"/>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61002" rIns="90000" bIns="45000" anchor="ctr"/>
          <a:lstStyle>
            <a:lvl1pPr>
              <a:tabLst>
                <a:tab pos="457200" algn="l"/>
                <a:tab pos="914400" algn="l"/>
                <a:tab pos="1371600" algn="l"/>
              </a:tabLst>
              <a:defRPr>
                <a:solidFill>
                  <a:srgbClr val="000000"/>
                </a:solidFill>
                <a:latin typeface="Arial" panose="020B0604020202020204" pitchFamily="34" charset="0"/>
                <a:cs typeface="DejaVu Sans" charset="0"/>
              </a:defRPr>
            </a:lvl1pPr>
            <a:lvl2pPr>
              <a:tabLst>
                <a:tab pos="457200" algn="l"/>
                <a:tab pos="914400" algn="l"/>
                <a:tab pos="1371600" algn="l"/>
              </a:tabLst>
              <a:defRPr>
                <a:solidFill>
                  <a:srgbClr val="000000"/>
                </a:solidFill>
                <a:latin typeface="Arial" panose="020B0604020202020204" pitchFamily="34" charset="0"/>
                <a:cs typeface="DejaVu Sans" charset="0"/>
              </a:defRPr>
            </a:lvl2pPr>
            <a:lvl3pPr>
              <a:tabLst>
                <a:tab pos="457200" algn="l"/>
                <a:tab pos="914400" algn="l"/>
                <a:tab pos="1371600" algn="l"/>
              </a:tabLst>
              <a:defRPr>
                <a:solidFill>
                  <a:srgbClr val="000000"/>
                </a:solidFill>
                <a:latin typeface="Arial" panose="020B0604020202020204" pitchFamily="34" charset="0"/>
                <a:cs typeface="DejaVu Sans" charset="0"/>
              </a:defRPr>
            </a:lvl3pPr>
            <a:lvl4pPr>
              <a:tabLst>
                <a:tab pos="457200" algn="l"/>
                <a:tab pos="914400" algn="l"/>
                <a:tab pos="1371600" algn="l"/>
              </a:tabLst>
              <a:defRPr>
                <a:solidFill>
                  <a:srgbClr val="000000"/>
                </a:solidFill>
                <a:latin typeface="Arial" panose="020B0604020202020204" pitchFamily="34" charset="0"/>
                <a:cs typeface="DejaVu Sans" charset="0"/>
              </a:defRPr>
            </a:lvl4pPr>
            <a:lvl5pPr>
              <a:tabLst>
                <a:tab pos="457200" algn="l"/>
                <a:tab pos="914400" algn="l"/>
                <a:tab pos="13716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9pPr>
          </a:lstStyle>
          <a:p>
            <a:pPr algn="ctr"/>
            <a:r>
              <a:rPr lang="en-US" altLang="en-US" b="1"/>
              <a:t>Statistical</a:t>
            </a:r>
          </a:p>
          <a:p>
            <a:pPr algn="ctr"/>
            <a:r>
              <a:rPr lang="en-US" altLang="en-US" b="1"/>
              <a:t>Learning</a:t>
            </a:r>
          </a:p>
        </p:txBody>
      </p:sp>
      <p:sp>
        <p:nvSpPr>
          <p:cNvPr id="48137" name="Oval 9">
            <a:extLst>
              <a:ext uri="{FF2B5EF4-FFF2-40B4-BE49-F238E27FC236}">
                <a16:creationId xmlns:a16="http://schemas.microsoft.com/office/drawing/2014/main" id="{0848CEDE-FC1F-4AFF-BDDC-5AE8CC6EA374}"/>
              </a:ext>
            </a:extLst>
          </p:cNvPr>
          <p:cNvSpPr>
            <a:spLocks noChangeArrowheads="1"/>
          </p:cNvSpPr>
          <p:nvPr/>
        </p:nvSpPr>
        <p:spPr bwMode="auto">
          <a:xfrm>
            <a:off x="950913" y="3887788"/>
            <a:ext cx="1554162" cy="914400"/>
          </a:xfrm>
          <a:prstGeom prst="ellipse">
            <a:avLst/>
          </a:prstGeom>
          <a:solidFill>
            <a:srgbClr val="CFE7F5"/>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61002" rIns="90000" bIns="45000" anchor="ctr"/>
          <a:lstStyle>
            <a:lvl1pPr>
              <a:tabLst>
                <a:tab pos="457200" algn="l"/>
                <a:tab pos="914400" algn="l"/>
                <a:tab pos="1371600" algn="l"/>
              </a:tabLst>
              <a:defRPr>
                <a:solidFill>
                  <a:srgbClr val="000000"/>
                </a:solidFill>
                <a:latin typeface="Arial" panose="020B0604020202020204" pitchFamily="34" charset="0"/>
                <a:cs typeface="DejaVu Sans" charset="0"/>
              </a:defRPr>
            </a:lvl1pPr>
            <a:lvl2pPr>
              <a:tabLst>
                <a:tab pos="457200" algn="l"/>
                <a:tab pos="914400" algn="l"/>
                <a:tab pos="1371600" algn="l"/>
              </a:tabLst>
              <a:defRPr>
                <a:solidFill>
                  <a:srgbClr val="000000"/>
                </a:solidFill>
                <a:latin typeface="Arial" panose="020B0604020202020204" pitchFamily="34" charset="0"/>
                <a:cs typeface="DejaVu Sans" charset="0"/>
              </a:defRPr>
            </a:lvl2pPr>
            <a:lvl3pPr>
              <a:tabLst>
                <a:tab pos="457200" algn="l"/>
                <a:tab pos="914400" algn="l"/>
                <a:tab pos="1371600" algn="l"/>
              </a:tabLst>
              <a:defRPr>
                <a:solidFill>
                  <a:srgbClr val="000000"/>
                </a:solidFill>
                <a:latin typeface="Arial" panose="020B0604020202020204" pitchFamily="34" charset="0"/>
                <a:cs typeface="DejaVu Sans" charset="0"/>
              </a:defRPr>
            </a:lvl3pPr>
            <a:lvl4pPr>
              <a:tabLst>
                <a:tab pos="457200" algn="l"/>
                <a:tab pos="914400" algn="l"/>
                <a:tab pos="1371600" algn="l"/>
              </a:tabLst>
              <a:defRPr>
                <a:solidFill>
                  <a:srgbClr val="000000"/>
                </a:solidFill>
                <a:latin typeface="Arial" panose="020B0604020202020204" pitchFamily="34" charset="0"/>
                <a:cs typeface="DejaVu Sans" charset="0"/>
              </a:defRPr>
            </a:lvl4pPr>
            <a:lvl5pPr>
              <a:tabLst>
                <a:tab pos="457200" algn="l"/>
                <a:tab pos="914400" algn="l"/>
                <a:tab pos="13716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9pPr>
          </a:lstStyle>
          <a:p>
            <a:pPr algn="ctr"/>
            <a:r>
              <a:rPr lang="en-US" altLang="en-US"/>
              <a:t>Statistics</a:t>
            </a:r>
          </a:p>
        </p:txBody>
      </p:sp>
      <p:sp>
        <p:nvSpPr>
          <p:cNvPr id="48138" name="Oval 10">
            <a:extLst>
              <a:ext uri="{FF2B5EF4-FFF2-40B4-BE49-F238E27FC236}">
                <a16:creationId xmlns:a16="http://schemas.microsoft.com/office/drawing/2014/main" id="{99199F6C-0D88-491D-95EC-FF9EA9133792}"/>
              </a:ext>
            </a:extLst>
          </p:cNvPr>
          <p:cNvSpPr>
            <a:spLocks noChangeArrowheads="1"/>
          </p:cNvSpPr>
          <p:nvPr/>
        </p:nvSpPr>
        <p:spPr bwMode="auto">
          <a:xfrm>
            <a:off x="7442200" y="2098675"/>
            <a:ext cx="1554163" cy="914400"/>
          </a:xfrm>
          <a:prstGeom prst="ellipse">
            <a:avLst/>
          </a:prstGeom>
          <a:solidFill>
            <a:srgbClr val="CFE7F5"/>
          </a:solidFill>
          <a:ln w="36720" cap="flat">
            <a:solidFill>
              <a:srgbClr val="FF3333"/>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108360" tIns="79362" rIns="108360" bIns="63360" anchor="ctr"/>
          <a:lstStyle>
            <a:lvl1pPr>
              <a:tabLst>
                <a:tab pos="457200" algn="l"/>
                <a:tab pos="914400" algn="l"/>
                <a:tab pos="1371600" algn="l"/>
              </a:tabLst>
              <a:defRPr>
                <a:solidFill>
                  <a:srgbClr val="000000"/>
                </a:solidFill>
                <a:latin typeface="Arial" panose="020B0604020202020204" pitchFamily="34" charset="0"/>
                <a:cs typeface="DejaVu Sans" charset="0"/>
              </a:defRPr>
            </a:lvl1pPr>
            <a:lvl2pPr>
              <a:tabLst>
                <a:tab pos="457200" algn="l"/>
                <a:tab pos="914400" algn="l"/>
                <a:tab pos="1371600" algn="l"/>
              </a:tabLst>
              <a:defRPr>
                <a:solidFill>
                  <a:srgbClr val="000000"/>
                </a:solidFill>
                <a:latin typeface="Arial" panose="020B0604020202020204" pitchFamily="34" charset="0"/>
                <a:cs typeface="DejaVu Sans" charset="0"/>
              </a:defRPr>
            </a:lvl2pPr>
            <a:lvl3pPr>
              <a:tabLst>
                <a:tab pos="457200" algn="l"/>
                <a:tab pos="914400" algn="l"/>
                <a:tab pos="1371600" algn="l"/>
              </a:tabLst>
              <a:defRPr>
                <a:solidFill>
                  <a:srgbClr val="000000"/>
                </a:solidFill>
                <a:latin typeface="Arial" panose="020B0604020202020204" pitchFamily="34" charset="0"/>
                <a:cs typeface="DejaVu Sans" charset="0"/>
              </a:defRPr>
            </a:lvl3pPr>
            <a:lvl4pPr>
              <a:tabLst>
                <a:tab pos="457200" algn="l"/>
                <a:tab pos="914400" algn="l"/>
                <a:tab pos="1371600" algn="l"/>
              </a:tabLst>
              <a:defRPr>
                <a:solidFill>
                  <a:srgbClr val="000000"/>
                </a:solidFill>
                <a:latin typeface="Arial" panose="020B0604020202020204" pitchFamily="34" charset="0"/>
                <a:cs typeface="DejaVu Sans" charset="0"/>
              </a:defRPr>
            </a:lvl4pPr>
            <a:lvl5pPr>
              <a:tabLst>
                <a:tab pos="457200" algn="l"/>
                <a:tab pos="914400" algn="l"/>
                <a:tab pos="13716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9pPr>
          </a:lstStyle>
          <a:p>
            <a:pPr algn="ctr"/>
            <a:r>
              <a:rPr lang="en-US" altLang="en-US"/>
              <a:t>Supervised</a:t>
            </a:r>
          </a:p>
          <a:p>
            <a:pPr algn="ctr"/>
            <a:r>
              <a:rPr lang="en-US" altLang="en-US"/>
              <a:t>Learning</a:t>
            </a:r>
          </a:p>
        </p:txBody>
      </p:sp>
      <p:sp>
        <p:nvSpPr>
          <p:cNvPr id="48139" name="Oval 11">
            <a:extLst>
              <a:ext uri="{FF2B5EF4-FFF2-40B4-BE49-F238E27FC236}">
                <a16:creationId xmlns:a16="http://schemas.microsoft.com/office/drawing/2014/main" id="{5AB43DA9-6DD9-45FD-A24A-BE0A35AF8807}"/>
              </a:ext>
            </a:extLst>
          </p:cNvPr>
          <p:cNvSpPr>
            <a:spLocks noChangeArrowheads="1"/>
          </p:cNvSpPr>
          <p:nvPr/>
        </p:nvSpPr>
        <p:spPr bwMode="auto">
          <a:xfrm>
            <a:off x="7351713" y="2906713"/>
            <a:ext cx="1736725" cy="914400"/>
          </a:xfrm>
          <a:prstGeom prst="ellipse">
            <a:avLst/>
          </a:prstGeom>
          <a:solidFill>
            <a:srgbClr val="CFE7F5"/>
          </a:solidFill>
          <a:ln w="36720" cap="flat">
            <a:solidFill>
              <a:srgbClr val="FF3333"/>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108360" tIns="79362" rIns="108360" bIns="63360" anchor="ctr"/>
          <a:lstStyle>
            <a:lvl1pPr>
              <a:tabLst>
                <a:tab pos="457200" algn="l"/>
                <a:tab pos="914400" algn="l"/>
                <a:tab pos="1371600" algn="l"/>
              </a:tabLst>
              <a:defRPr>
                <a:solidFill>
                  <a:srgbClr val="000000"/>
                </a:solidFill>
                <a:latin typeface="Arial" panose="020B0604020202020204" pitchFamily="34" charset="0"/>
                <a:cs typeface="DejaVu Sans" charset="0"/>
              </a:defRPr>
            </a:lvl1pPr>
            <a:lvl2pPr>
              <a:tabLst>
                <a:tab pos="457200" algn="l"/>
                <a:tab pos="914400" algn="l"/>
                <a:tab pos="1371600" algn="l"/>
              </a:tabLst>
              <a:defRPr>
                <a:solidFill>
                  <a:srgbClr val="000000"/>
                </a:solidFill>
                <a:latin typeface="Arial" panose="020B0604020202020204" pitchFamily="34" charset="0"/>
                <a:cs typeface="DejaVu Sans" charset="0"/>
              </a:defRPr>
            </a:lvl2pPr>
            <a:lvl3pPr>
              <a:tabLst>
                <a:tab pos="457200" algn="l"/>
                <a:tab pos="914400" algn="l"/>
                <a:tab pos="1371600" algn="l"/>
              </a:tabLst>
              <a:defRPr>
                <a:solidFill>
                  <a:srgbClr val="000000"/>
                </a:solidFill>
                <a:latin typeface="Arial" panose="020B0604020202020204" pitchFamily="34" charset="0"/>
                <a:cs typeface="DejaVu Sans" charset="0"/>
              </a:defRPr>
            </a:lvl3pPr>
            <a:lvl4pPr>
              <a:tabLst>
                <a:tab pos="457200" algn="l"/>
                <a:tab pos="914400" algn="l"/>
                <a:tab pos="1371600" algn="l"/>
              </a:tabLst>
              <a:defRPr>
                <a:solidFill>
                  <a:srgbClr val="000000"/>
                </a:solidFill>
                <a:latin typeface="Arial" panose="020B0604020202020204" pitchFamily="34" charset="0"/>
                <a:cs typeface="DejaVu Sans" charset="0"/>
              </a:defRPr>
            </a:lvl4pPr>
            <a:lvl5pPr>
              <a:tabLst>
                <a:tab pos="457200" algn="l"/>
                <a:tab pos="914400" algn="l"/>
                <a:tab pos="13716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9pPr>
          </a:lstStyle>
          <a:p>
            <a:pPr algn="ctr"/>
            <a:r>
              <a:rPr lang="en-US" altLang="en-US"/>
              <a:t>Unsupervised</a:t>
            </a:r>
          </a:p>
          <a:p>
            <a:pPr algn="ctr"/>
            <a:r>
              <a:rPr lang="en-US" altLang="en-US"/>
              <a:t>Learning</a:t>
            </a:r>
          </a:p>
        </p:txBody>
      </p:sp>
      <p:sp>
        <p:nvSpPr>
          <p:cNvPr id="48140" name="Oval 12">
            <a:extLst>
              <a:ext uri="{FF2B5EF4-FFF2-40B4-BE49-F238E27FC236}">
                <a16:creationId xmlns:a16="http://schemas.microsoft.com/office/drawing/2014/main" id="{2FB9AEFA-4F78-4BDA-ACD8-A831EF13062F}"/>
              </a:ext>
            </a:extLst>
          </p:cNvPr>
          <p:cNvSpPr>
            <a:spLocks noChangeArrowheads="1"/>
          </p:cNvSpPr>
          <p:nvPr/>
        </p:nvSpPr>
        <p:spPr bwMode="auto">
          <a:xfrm>
            <a:off x="7351713" y="3716338"/>
            <a:ext cx="1736725" cy="914400"/>
          </a:xfrm>
          <a:prstGeom prst="ellipse">
            <a:avLst/>
          </a:prstGeom>
          <a:solidFill>
            <a:srgbClr val="CFE7F5"/>
          </a:solidFill>
          <a:ln w="36720" cap="flat">
            <a:solidFill>
              <a:srgbClr val="FF3333"/>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108360" tIns="79362" rIns="108360" bIns="63360" anchor="ctr"/>
          <a:lstStyle>
            <a:lvl1pPr>
              <a:tabLst>
                <a:tab pos="457200" algn="l"/>
                <a:tab pos="914400" algn="l"/>
                <a:tab pos="1371600" algn="l"/>
              </a:tabLst>
              <a:defRPr>
                <a:solidFill>
                  <a:srgbClr val="000000"/>
                </a:solidFill>
                <a:latin typeface="Arial" panose="020B0604020202020204" pitchFamily="34" charset="0"/>
                <a:cs typeface="DejaVu Sans" charset="0"/>
              </a:defRPr>
            </a:lvl1pPr>
            <a:lvl2pPr>
              <a:tabLst>
                <a:tab pos="457200" algn="l"/>
                <a:tab pos="914400" algn="l"/>
                <a:tab pos="1371600" algn="l"/>
              </a:tabLst>
              <a:defRPr>
                <a:solidFill>
                  <a:srgbClr val="000000"/>
                </a:solidFill>
                <a:latin typeface="Arial" panose="020B0604020202020204" pitchFamily="34" charset="0"/>
                <a:cs typeface="DejaVu Sans" charset="0"/>
              </a:defRPr>
            </a:lvl2pPr>
            <a:lvl3pPr>
              <a:tabLst>
                <a:tab pos="457200" algn="l"/>
                <a:tab pos="914400" algn="l"/>
                <a:tab pos="1371600" algn="l"/>
              </a:tabLst>
              <a:defRPr>
                <a:solidFill>
                  <a:srgbClr val="000000"/>
                </a:solidFill>
                <a:latin typeface="Arial" panose="020B0604020202020204" pitchFamily="34" charset="0"/>
                <a:cs typeface="DejaVu Sans" charset="0"/>
              </a:defRPr>
            </a:lvl3pPr>
            <a:lvl4pPr>
              <a:tabLst>
                <a:tab pos="457200" algn="l"/>
                <a:tab pos="914400" algn="l"/>
                <a:tab pos="1371600" algn="l"/>
              </a:tabLst>
              <a:defRPr>
                <a:solidFill>
                  <a:srgbClr val="000000"/>
                </a:solidFill>
                <a:latin typeface="Arial" panose="020B0604020202020204" pitchFamily="34" charset="0"/>
                <a:cs typeface="DejaVu Sans" charset="0"/>
              </a:defRPr>
            </a:lvl4pPr>
            <a:lvl5pPr>
              <a:tabLst>
                <a:tab pos="457200" algn="l"/>
                <a:tab pos="914400" algn="l"/>
                <a:tab pos="13716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9pPr>
          </a:lstStyle>
          <a:p>
            <a:pPr algn="ctr"/>
            <a:r>
              <a:rPr lang="en-US" altLang="en-US"/>
              <a:t>Reinforcement</a:t>
            </a:r>
          </a:p>
          <a:p>
            <a:pPr algn="ctr"/>
            <a:r>
              <a:rPr lang="en-US" altLang="en-US"/>
              <a:t>Learning</a:t>
            </a:r>
          </a:p>
        </p:txBody>
      </p:sp>
      <p:sp>
        <p:nvSpPr>
          <p:cNvPr id="48141" name="Oval 13">
            <a:extLst>
              <a:ext uri="{FF2B5EF4-FFF2-40B4-BE49-F238E27FC236}">
                <a16:creationId xmlns:a16="http://schemas.microsoft.com/office/drawing/2014/main" id="{27C2C5E7-EF55-4464-A225-B2461C06004F}"/>
              </a:ext>
            </a:extLst>
          </p:cNvPr>
          <p:cNvSpPr>
            <a:spLocks noChangeArrowheads="1"/>
          </p:cNvSpPr>
          <p:nvPr/>
        </p:nvSpPr>
        <p:spPr bwMode="auto">
          <a:xfrm>
            <a:off x="7351713" y="4489450"/>
            <a:ext cx="1736725" cy="914400"/>
          </a:xfrm>
          <a:prstGeom prst="ellipse">
            <a:avLst/>
          </a:prstGeom>
          <a:solidFill>
            <a:srgbClr val="CFE7F5"/>
          </a:solidFill>
          <a:ln w="36720" cap="flat">
            <a:solidFill>
              <a:srgbClr val="FF3333"/>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108360" tIns="79362" rIns="108360" bIns="63360" anchor="ctr"/>
          <a:lstStyle>
            <a:lvl1pPr>
              <a:tabLst>
                <a:tab pos="457200" algn="l"/>
                <a:tab pos="914400" algn="l"/>
                <a:tab pos="1371600" algn="l"/>
              </a:tabLst>
              <a:defRPr>
                <a:solidFill>
                  <a:srgbClr val="000000"/>
                </a:solidFill>
                <a:latin typeface="Arial" panose="020B0604020202020204" pitchFamily="34" charset="0"/>
                <a:cs typeface="DejaVu Sans" charset="0"/>
              </a:defRPr>
            </a:lvl1pPr>
            <a:lvl2pPr>
              <a:tabLst>
                <a:tab pos="457200" algn="l"/>
                <a:tab pos="914400" algn="l"/>
                <a:tab pos="1371600" algn="l"/>
              </a:tabLst>
              <a:defRPr>
                <a:solidFill>
                  <a:srgbClr val="000000"/>
                </a:solidFill>
                <a:latin typeface="Arial" panose="020B0604020202020204" pitchFamily="34" charset="0"/>
                <a:cs typeface="DejaVu Sans" charset="0"/>
              </a:defRPr>
            </a:lvl2pPr>
            <a:lvl3pPr>
              <a:tabLst>
                <a:tab pos="457200" algn="l"/>
                <a:tab pos="914400" algn="l"/>
                <a:tab pos="1371600" algn="l"/>
              </a:tabLst>
              <a:defRPr>
                <a:solidFill>
                  <a:srgbClr val="000000"/>
                </a:solidFill>
                <a:latin typeface="Arial" panose="020B0604020202020204" pitchFamily="34" charset="0"/>
                <a:cs typeface="DejaVu Sans" charset="0"/>
              </a:defRPr>
            </a:lvl3pPr>
            <a:lvl4pPr>
              <a:tabLst>
                <a:tab pos="457200" algn="l"/>
                <a:tab pos="914400" algn="l"/>
                <a:tab pos="1371600" algn="l"/>
              </a:tabLst>
              <a:defRPr>
                <a:solidFill>
                  <a:srgbClr val="000000"/>
                </a:solidFill>
                <a:latin typeface="Arial" panose="020B0604020202020204" pitchFamily="34" charset="0"/>
                <a:cs typeface="DejaVu Sans" charset="0"/>
              </a:defRPr>
            </a:lvl4pPr>
            <a:lvl5pPr>
              <a:tabLst>
                <a:tab pos="457200" algn="l"/>
                <a:tab pos="914400" algn="l"/>
                <a:tab pos="13716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9pPr>
          </a:lstStyle>
          <a:p>
            <a:pPr algn="ctr"/>
            <a:r>
              <a:rPr lang="en-US" altLang="en-US"/>
              <a:t>Online</a:t>
            </a:r>
          </a:p>
          <a:p>
            <a:pPr algn="ctr"/>
            <a:r>
              <a:rPr lang="en-US" altLang="en-US"/>
              <a:t>Learning</a:t>
            </a:r>
          </a:p>
        </p:txBody>
      </p:sp>
      <p:sp>
        <p:nvSpPr>
          <p:cNvPr id="48142" name="AutoShape 14">
            <a:extLst>
              <a:ext uri="{FF2B5EF4-FFF2-40B4-BE49-F238E27FC236}">
                <a16:creationId xmlns:a16="http://schemas.microsoft.com/office/drawing/2014/main" id="{9FB79652-5206-450B-9B91-BD8F4605BC7B}"/>
              </a:ext>
            </a:extLst>
          </p:cNvPr>
          <p:cNvSpPr>
            <a:spLocks noChangeArrowheads="1"/>
          </p:cNvSpPr>
          <p:nvPr/>
        </p:nvSpPr>
        <p:spPr bwMode="auto">
          <a:xfrm>
            <a:off x="2762250" y="3411538"/>
            <a:ext cx="549275" cy="457200"/>
          </a:xfrm>
          <a:prstGeom prst="rightArrow">
            <a:avLst>
              <a:gd name="adj1" fmla="val 50000"/>
              <a:gd name="adj2" fmla="val 30035"/>
            </a:avLst>
          </a:prstGeom>
          <a:solidFill>
            <a:srgbClr val="CFE7F5"/>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8143" name="AutoShape 15">
            <a:extLst>
              <a:ext uri="{FF2B5EF4-FFF2-40B4-BE49-F238E27FC236}">
                <a16:creationId xmlns:a16="http://schemas.microsoft.com/office/drawing/2014/main" id="{5EC5A922-170A-46D7-B9BC-704E23B87B6F}"/>
              </a:ext>
            </a:extLst>
          </p:cNvPr>
          <p:cNvSpPr>
            <a:spLocks noChangeArrowheads="1"/>
          </p:cNvSpPr>
          <p:nvPr/>
        </p:nvSpPr>
        <p:spPr bwMode="auto">
          <a:xfrm>
            <a:off x="6600825" y="3394075"/>
            <a:ext cx="568325" cy="457200"/>
          </a:xfrm>
          <a:prstGeom prst="leftArrow">
            <a:avLst>
              <a:gd name="adj1" fmla="val 50000"/>
              <a:gd name="adj2" fmla="val 31076"/>
            </a:avLst>
          </a:prstGeom>
          <a:solidFill>
            <a:srgbClr val="CFE7F5"/>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8144" name="Text Box 16">
            <a:extLst>
              <a:ext uri="{FF2B5EF4-FFF2-40B4-BE49-F238E27FC236}">
                <a16:creationId xmlns:a16="http://schemas.microsoft.com/office/drawing/2014/main" id="{82BFD0A4-8E6E-4787-B560-1583E2F09C8D}"/>
              </a:ext>
            </a:extLst>
          </p:cNvPr>
          <p:cNvSpPr txBox="1">
            <a:spLocks noChangeArrowheads="1"/>
          </p:cNvSpPr>
          <p:nvPr/>
        </p:nvSpPr>
        <p:spPr bwMode="auto">
          <a:xfrm>
            <a:off x="7240588" y="1701800"/>
            <a:ext cx="2193925" cy="6016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61002" rIns="90000" bIns="45000"/>
          <a:lstStyle>
            <a:lvl1pPr>
              <a:tabLst>
                <a:tab pos="457200" algn="l"/>
                <a:tab pos="914400" algn="l"/>
                <a:tab pos="1371600" algn="l"/>
                <a:tab pos="1828800" algn="l"/>
              </a:tabLst>
              <a:defRPr>
                <a:solidFill>
                  <a:srgbClr val="000000"/>
                </a:solidFill>
                <a:latin typeface="Arial" panose="020B0604020202020204" pitchFamily="34" charset="0"/>
                <a:cs typeface="DejaVu Sans" charset="0"/>
              </a:defRPr>
            </a:lvl1pPr>
            <a:lvl2pPr>
              <a:tabLst>
                <a:tab pos="457200" algn="l"/>
                <a:tab pos="914400" algn="l"/>
                <a:tab pos="1371600" algn="l"/>
                <a:tab pos="1828800" algn="l"/>
              </a:tabLst>
              <a:defRPr>
                <a:solidFill>
                  <a:srgbClr val="000000"/>
                </a:solidFill>
                <a:latin typeface="Arial" panose="020B0604020202020204" pitchFamily="34" charset="0"/>
                <a:cs typeface="DejaVu Sans" charset="0"/>
              </a:defRPr>
            </a:lvl2pPr>
            <a:lvl3pPr>
              <a:tabLst>
                <a:tab pos="457200" algn="l"/>
                <a:tab pos="914400" algn="l"/>
                <a:tab pos="1371600" algn="l"/>
                <a:tab pos="1828800" algn="l"/>
              </a:tabLst>
              <a:defRPr>
                <a:solidFill>
                  <a:srgbClr val="000000"/>
                </a:solidFill>
                <a:latin typeface="Arial" panose="020B0604020202020204" pitchFamily="34" charset="0"/>
                <a:cs typeface="DejaVu Sans" charset="0"/>
              </a:defRPr>
            </a:lvl3pPr>
            <a:lvl4pPr>
              <a:tabLst>
                <a:tab pos="457200" algn="l"/>
                <a:tab pos="914400" algn="l"/>
                <a:tab pos="1371600" algn="l"/>
                <a:tab pos="1828800" algn="l"/>
              </a:tabLst>
              <a:defRPr>
                <a:solidFill>
                  <a:srgbClr val="000000"/>
                </a:solidFill>
                <a:latin typeface="Arial" panose="020B0604020202020204" pitchFamily="34" charset="0"/>
                <a:cs typeface="DejaVu Sans" charset="0"/>
              </a:defRPr>
            </a:lvl4pPr>
            <a:lvl5pPr>
              <a:tabLst>
                <a:tab pos="457200" algn="l"/>
                <a:tab pos="914400" algn="l"/>
                <a:tab pos="1371600" algn="l"/>
                <a:tab pos="18288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Lst>
              <a:defRPr>
                <a:solidFill>
                  <a:srgbClr val="000000"/>
                </a:solidFill>
                <a:latin typeface="Arial" panose="020B0604020202020204" pitchFamily="34" charset="0"/>
                <a:cs typeface="DejaVu Sans" charset="0"/>
              </a:defRPr>
            </a:lvl9pPr>
          </a:lstStyle>
          <a:p>
            <a:r>
              <a:rPr lang="en-US" altLang="en-US" b="1"/>
              <a:t>Learning Strategy</a:t>
            </a:r>
          </a:p>
        </p:txBody>
      </p:sp>
      <p:sp>
        <p:nvSpPr>
          <p:cNvPr id="48145" name="Text Box 17">
            <a:extLst>
              <a:ext uri="{FF2B5EF4-FFF2-40B4-BE49-F238E27FC236}">
                <a16:creationId xmlns:a16="http://schemas.microsoft.com/office/drawing/2014/main" id="{97D00690-7403-486D-9779-9DD6B2A63D1D}"/>
              </a:ext>
            </a:extLst>
          </p:cNvPr>
          <p:cNvSpPr txBox="1">
            <a:spLocks noChangeArrowheads="1"/>
          </p:cNvSpPr>
          <p:nvPr/>
        </p:nvSpPr>
        <p:spPr bwMode="auto">
          <a:xfrm>
            <a:off x="1316038" y="1736725"/>
            <a:ext cx="2193925" cy="6016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61002" rIns="90000" bIns="45000"/>
          <a:lstStyle>
            <a:lvl1pPr>
              <a:tabLst>
                <a:tab pos="457200" algn="l"/>
                <a:tab pos="914400" algn="l"/>
                <a:tab pos="1371600" algn="l"/>
                <a:tab pos="1828800" algn="l"/>
              </a:tabLst>
              <a:defRPr>
                <a:solidFill>
                  <a:srgbClr val="000000"/>
                </a:solidFill>
                <a:latin typeface="Arial" panose="020B0604020202020204" pitchFamily="34" charset="0"/>
                <a:cs typeface="DejaVu Sans" charset="0"/>
              </a:defRPr>
            </a:lvl1pPr>
            <a:lvl2pPr>
              <a:tabLst>
                <a:tab pos="457200" algn="l"/>
                <a:tab pos="914400" algn="l"/>
                <a:tab pos="1371600" algn="l"/>
                <a:tab pos="1828800" algn="l"/>
              </a:tabLst>
              <a:defRPr>
                <a:solidFill>
                  <a:srgbClr val="000000"/>
                </a:solidFill>
                <a:latin typeface="Arial" panose="020B0604020202020204" pitchFamily="34" charset="0"/>
                <a:cs typeface="DejaVu Sans" charset="0"/>
              </a:defRPr>
            </a:lvl2pPr>
            <a:lvl3pPr>
              <a:tabLst>
                <a:tab pos="457200" algn="l"/>
                <a:tab pos="914400" algn="l"/>
                <a:tab pos="1371600" algn="l"/>
                <a:tab pos="1828800" algn="l"/>
              </a:tabLst>
              <a:defRPr>
                <a:solidFill>
                  <a:srgbClr val="000000"/>
                </a:solidFill>
                <a:latin typeface="Arial" panose="020B0604020202020204" pitchFamily="34" charset="0"/>
                <a:cs typeface="DejaVu Sans" charset="0"/>
              </a:defRPr>
            </a:lvl3pPr>
            <a:lvl4pPr>
              <a:tabLst>
                <a:tab pos="457200" algn="l"/>
                <a:tab pos="914400" algn="l"/>
                <a:tab pos="1371600" algn="l"/>
                <a:tab pos="1828800" algn="l"/>
              </a:tabLst>
              <a:defRPr>
                <a:solidFill>
                  <a:srgbClr val="000000"/>
                </a:solidFill>
                <a:latin typeface="Arial" panose="020B0604020202020204" pitchFamily="34" charset="0"/>
                <a:cs typeface="DejaVu Sans" charset="0"/>
              </a:defRPr>
            </a:lvl4pPr>
            <a:lvl5pPr>
              <a:tabLst>
                <a:tab pos="457200" algn="l"/>
                <a:tab pos="914400" algn="l"/>
                <a:tab pos="1371600" algn="l"/>
                <a:tab pos="18288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Lst>
              <a:defRPr>
                <a:solidFill>
                  <a:srgbClr val="000000"/>
                </a:solidFill>
                <a:latin typeface="Arial" panose="020B0604020202020204" pitchFamily="34" charset="0"/>
                <a:cs typeface="DejaVu Sans" charset="0"/>
              </a:defRPr>
            </a:lvl9pPr>
          </a:lstStyle>
          <a:p>
            <a:r>
              <a:rPr lang="en-US" altLang="en-US" b="1"/>
              <a:t>Method</a:t>
            </a:r>
          </a:p>
        </p:txBody>
      </p:sp>
      <p:sp>
        <p:nvSpPr>
          <p:cNvPr id="48146" name="Text Box 18">
            <a:extLst>
              <a:ext uri="{FF2B5EF4-FFF2-40B4-BE49-F238E27FC236}">
                <a16:creationId xmlns:a16="http://schemas.microsoft.com/office/drawing/2014/main" id="{63AC4E2C-B20E-432B-879B-1262B18EBF15}"/>
              </a:ext>
            </a:extLst>
          </p:cNvPr>
          <p:cNvSpPr txBox="1">
            <a:spLocks noChangeArrowheads="1"/>
          </p:cNvSpPr>
          <p:nvPr/>
        </p:nvSpPr>
        <p:spPr bwMode="auto">
          <a:xfrm>
            <a:off x="568325" y="5795963"/>
            <a:ext cx="8961438" cy="1406525"/>
          </a:xfrm>
          <a:prstGeom prst="rect">
            <a:avLst/>
          </a:prstGeom>
          <a:noFill/>
          <a:ln w="36720" cap="flat">
            <a:solidFill>
              <a:srgbClr val="FF3333"/>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08000" tIns="79002" rIns="108000" bIns="63000"/>
          <a:lstStyle>
            <a:lvl1pPr marL="215900" indent="-21590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DejaVu Sans" charset="0"/>
              </a:defRPr>
            </a:lvl1pPr>
            <a:lvl2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DejaVu Sans" charset="0"/>
              </a:defRPr>
            </a:lvl2pPr>
            <a:lvl3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DejaVu Sans" charset="0"/>
              </a:defRPr>
            </a:lvl3pPr>
            <a:lvl4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DejaVu Sans" charset="0"/>
              </a:defRPr>
            </a:lvl4pPr>
            <a:lvl5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DejaVu Sans" charset="0"/>
              </a:defRPr>
            </a:lvl9pPr>
          </a:lstStyle>
          <a:p>
            <a:r>
              <a:rPr lang="en-US" altLang="en-US" sz="1600" b="1" dirty="0"/>
              <a:t>Learning Strategy:</a:t>
            </a:r>
            <a:r>
              <a:rPr lang="en-US" altLang="en-US" sz="1600" dirty="0"/>
              <a:t> From what data do we learn? </a:t>
            </a:r>
          </a:p>
          <a:p>
            <a:pPr>
              <a:buSzPct val="45000"/>
              <a:buFont typeface="Wingdings" panose="05000000000000000000" pitchFamily="2" charset="2"/>
              <a:buChar char=""/>
            </a:pPr>
            <a:r>
              <a:rPr lang="en-US" altLang="en-US" sz="1600" dirty="0"/>
              <a:t>Is a training set with correct answers available? 	→  Supervised learning </a:t>
            </a:r>
          </a:p>
          <a:p>
            <a:pPr>
              <a:buSzPct val="45000"/>
              <a:buFont typeface="Wingdings" panose="05000000000000000000" pitchFamily="2" charset="2"/>
              <a:buChar char=""/>
            </a:pPr>
            <a:r>
              <a:rPr lang="en-US" altLang="en-US" sz="1600" dirty="0"/>
              <a:t>Long-term structure of rewards? 				→  Reinforcement learning</a:t>
            </a:r>
          </a:p>
          <a:p>
            <a:pPr>
              <a:buSzPct val="45000"/>
              <a:buFont typeface="Wingdings" panose="05000000000000000000" pitchFamily="2" charset="2"/>
              <a:buChar char=""/>
            </a:pPr>
            <a:r>
              <a:rPr lang="en-US" altLang="en-US" sz="1600" dirty="0"/>
              <a:t>No answer and no reward structure? 			→  Unsupervised learning</a:t>
            </a:r>
          </a:p>
          <a:p>
            <a:pPr>
              <a:buSzPct val="45000"/>
              <a:buFont typeface="Wingdings" panose="05000000000000000000" pitchFamily="2" charset="2"/>
              <a:buChar char=""/>
            </a:pPr>
            <a:r>
              <a:rPr lang="en-US" altLang="en-US" sz="1600" dirty="0"/>
              <a:t>Do we have to update the model regularly? 	→  Online learning</a:t>
            </a:r>
          </a:p>
        </p:txBody>
      </p:sp>
    </p:spTree>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Rectangle 1">
            <a:extLst>
              <a:ext uri="{FF2B5EF4-FFF2-40B4-BE49-F238E27FC236}">
                <a16:creationId xmlns:a16="http://schemas.microsoft.com/office/drawing/2014/main" id="{DF704C98-426A-43B3-89C5-571CE6AD5F1F}"/>
              </a:ext>
            </a:extLst>
          </p:cNvPr>
          <p:cNvSpPr>
            <a:spLocks noChangeArrowheads="1"/>
          </p:cNvSpPr>
          <p:nvPr/>
        </p:nvSpPr>
        <p:spPr bwMode="auto">
          <a:xfrm>
            <a:off x="546100" y="1704975"/>
            <a:ext cx="2433638" cy="3749675"/>
          </a:xfrm>
          <a:prstGeom prst="rect">
            <a:avLst/>
          </a:prstGeom>
          <a:solidFill>
            <a:srgbClr val="DDDDDD"/>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9154" name="Rectangle 2">
            <a:extLst>
              <a:ext uri="{FF2B5EF4-FFF2-40B4-BE49-F238E27FC236}">
                <a16:creationId xmlns:a16="http://schemas.microsoft.com/office/drawing/2014/main" id="{3F481250-368F-43BA-B71F-92D87C7E6C2E}"/>
              </a:ext>
            </a:extLst>
          </p:cNvPr>
          <p:cNvSpPr>
            <a:spLocks noChangeArrowheads="1"/>
          </p:cNvSpPr>
          <p:nvPr/>
        </p:nvSpPr>
        <p:spPr bwMode="auto">
          <a:xfrm>
            <a:off x="6985000" y="1638300"/>
            <a:ext cx="2508250" cy="3932238"/>
          </a:xfrm>
          <a:prstGeom prst="rect">
            <a:avLst/>
          </a:prstGeom>
          <a:solidFill>
            <a:srgbClr val="DDDDDD"/>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9155" name="Rectangle 3">
            <a:extLst>
              <a:ext uri="{FF2B5EF4-FFF2-40B4-BE49-F238E27FC236}">
                <a16:creationId xmlns:a16="http://schemas.microsoft.com/office/drawing/2014/main" id="{8E1ACD96-9B44-4952-8083-215791CE0173}"/>
              </a:ext>
            </a:extLst>
          </p:cNvPr>
          <p:cNvSpPr>
            <a:spLocks noGrp="1" noChangeArrowheads="1"/>
          </p:cNvSpPr>
          <p:nvPr>
            <p:ph type="title"/>
          </p:nvPr>
        </p:nvSpPr>
        <p:spPr/>
        <p:txBody>
          <a:bodyPr/>
          <a:lstStyle/>
          <a:p>
            <a:r>
              <a:rPr lang="en-US" altLang="en-US"/>
              <a:t>Relationship to other Fields</a:t>
            </a:r>
          </a:p>
        </p:txBody>
      </p:sp>
      <p:sp>
        <p:nvSpPr>
          <p:cNvPr id="49156" name="Oval 4">
            <a:extLst>
              <a:ext uri="{FF2B5EF4-FFF2-40B4-BE49-F238E27FC236}">
                <a16:creationId xmlns:a16="http://schemas.microsoft.com/office/drawing/2014/main" id="{02A88E60-C1B6-435D-8F67-7F475DC67290}"/>
              </a:ext>
            </a:extLst>
          </p:cNvPr>
          <p:cNvSpPr>
            <a:spLocks noChangeArrowheads="1"/>
          </p:cNvSpPr>
          <p:nvPr/>
        </p:nvSpPr>
        <p:spPr bwMode="auto">
          <a:xfrm>
            <a:off x="1041400" y="2163763"/>
            <a:ext cx="1463675" cy="731837"/>
          </a:xfrm>
          <a:prstGeom prst="ellipse">
            <a:avLst/>
          </a:prstGeom>
          <a:solidFill>
            <a:srgbClr val="CFE7F5"/>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61002" rIns="90000" bIns="45000" anchor="ctr"/>
          <a:lstStyle>
            <a:lvl1pPr>
              <a:tabLst>
                <a:tab pos="457200" algn="l"/>
                <a:tab pos="914400" algn="l"/>
                <a:tab pos="1371600" algn="l"/>
              </a:tabLst>
              <a:defRPr>
                <a:solidFill>
                  <a:srgbClr val="000000"/>
                </a:solidFill>
                <a:latin typeface="Arial" panose="020B0604020202020204" pitchFamily="34" charset="0"/>
                <a:cs typeface="DejaVu Sans" charset="0"/>
              </a:defRPr>
            </a:lvl1pPr>
            <a:lvl2pPr>
              <a:tabLst>
                <a:tab pos="457200" algn="l"/>
                <a:tab pos="914400" algn="l"/>
                <a:tab pos="1371600" algn="l"/>
              </a:tabLst>
              <a:defRPr>
                <a:solidFill>
                  <a:srgbClr val="000000"/>
                </a:solidFill>
                <a:latin typeface="Arial" panose="020B0604020202020204" pitchFamily="34" charset="0"/>
                <a:cs typeface="DejaVu Sans" charset="0"/>
              </a:defRPr>
            </a:lvl2pPr>
            <a:lvl3pPr>
              <a:tabLst>
                <a:tab pos="457200" algn="l"/>
                <a:tab pos="914400" algn="l"/>
                <a:tab pos="1371600" algn="l"/>
              </a:tabLst>
              <a:defRPr>
                <a:solidFill>
                  <a:srgbClr val="000000"/>
                </a:solidFill>
                <a:latin typeface="Arial" panose="020B0604020202020204" pitchFamily="34" charset="0"/>
                <a:cs typeface="DejaVu Sans" charset="0"/>
              </a:defRPr>
            </a:lvl3pPr>
            <a:lvl4pPr>
              <a:tabLst>
                <a:tab pos="457200" algn="l"/>
                <a:tab pos="914400" algn="l"/>
                <a:tab pos="1371600" algn="l"/>
              </a:tabLst>
              <a:defRPr>
                <a:solidFill>
                  <a:srgbClr val="000000"/>
                </a:solidFill>
                <a:latin typeface="Arial" panose="020B0604020202020204" pitchFamily="34" charset="0"/>
                <a:cs typeface="DejaVu Sans" charset="0"/>
              </a:defRPr>
            </a:lvl4pPr>
            <a:lvl5pPr>
              <a:tabLst>
                <a:tab pos="457200" algn="l"/>
                <a:tab pos="914400" algn="l"/>
                <a:tab pos="13716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9pPr>
          </a:lstStyle>
          <a:p>
            <a:pPr algn="ctr"/>
            <a:r>
              <a:rPr lang="en-US" altLang="en-US"/>
              <a:t>Artificial</a:t>
            </a:r>
          </a:p>
          <a:p>
            <a:pPr algn="ctr"/>
            <a:r>
              <a:rPr lang="en-US" altLang="en-US"/>
              <a:t>Intelligence</a:t>
            </a:r>
          </a:p>
        </p:txBody>
      </p:sp>
      <p:sp>
        <p:nvSpPr>
          <p:cNvPr id="49157" name="Oval 5">
            <a:extLst>
              <a:ext uri="{FF2B5EF4-FFF2-40B4-BE49-F238E27FC236}">
                <a16:creationId xmlns:a16="http://schemas.microsoft.com/office/drawing/2014/main" id="{18E0AB43-F72C-4764-A2DE-26BF86DEA89E}"/>
              </a:ext>
            </a:extLst>
          </p:cNvPr>
          <p:cNvSpPr>
            <a:spLocks noChangeArrowheads="1"/>
          </p:cNvSpPr>
          <p:nvPr/>
        </p:nvSpPr>
        <p:spPr bwMode="auto">
          <a:xfrm>
            <a:off x="1041400" y="3009900"/>
            <a:ext cx="1463675" cy="731838"/>
          </a:xfrm>
          <a:prstGeom prst="ellipse">
            <a:avLst/>
          </a:prstGeom>
          <a:solidFill>
            <a:srgbClr val="CFE7F5"/>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61002" rIns="90000" bIns="45000" anchor="ctr"/>
          <a:lstStyle>
            <a:lvl1pPr>
              <a:tabLst>
                <a:tab pos="457200" algn="l"/>
                <a:tab pos="914400" algn="l"/>
                <a:tab pos="1371600" algn="l"/>
              </a:tabLst>
              <a:defRPr>
                <a:solidFill>
                  <a:srgbClr val="000000"/>
                </a:solidFill>
                <a:latin typeface="Arial" panose="020B0604020202020204" pitchFamily="34" charset="0"/>
                <a:cs typeface="DejaVu Sans" charset="0"/>
              </a:defRPr>
            </a:lvl1pPr>
            <a:lvl2pPr>
              <a:tabLst>
                <a:tab pos="457200" algn="l"/>
                <a:tab pos="914400" algn="l"/>
                <a:tab pos="1371600" algn="l"/>
              </a:tabLst>
              <a:defRPr>
                <a:solidFill>
                  <a:srgbClr val="000000"/>
                </a:solidFill>
                <a:latin typeface="Arial" panose="020B0604020202020204" pitchFamily="34" charset="0"/>
                <a:cs typeface="DejaVu Sans" charset="0"/>
              </a:defRPr>
            </a:lvl2pPr>
            <a:lvl3pPr>
              <a:tabLst>
                <a:tab pos="457200" algn="l"/>
                <a:tab pos="914400" algn="l"/>
                <a:tab pos="1371600" algn="l"/>
              </a:tabLst>
              <a:defRPr>
                <a:solidFill>
                  <a:srgbClr val="000000"/>
                </a:solidFill>
                <a:latin typeface="Arial" panose="020B0604020202020204" pitchFamily="34" charset="0"/>
                <a:cs typeface="DejaVu Sans" charset="0"/>
              </a:defRPr>
            </a:lvl3pPr>
            <a:lvl4pPr>
              <a:tabLst>
                <a:tab pos="457200" algn="l"/>
                <a:tab pos="914400" algn="l"/>
                <a:tab pos="1371600" algn="l"/>
              </a:tabLst>
              <a:defRPr>
                <a:solidFill>
                  <a:srgbClr val="000000"/>
                </a:solidFill>
                <a:latin typeface="Arial" panose="020B0604020202020204" pitchFamily="34" charset="0"/>
                <a:cs typeface="DejaVu Sans" charset="0"/>
              </a:defRPr>
            </a:lvl4pPr>
            <a:lvl5pPr>
              <a:tabLst>
                <a:tab pos="457200" algn="l"/>
                <a:tab pos="914400" algn="l"/>
                <a:tab pos="13716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9pPr>
          </a:lstStyle>
          <a:p>
            <a:pPr algn="ctr"/>
            <a:r>
              <a:rPr lang="en-US" altLang="en-US"/>
              <a:t>Optimization</a:t>
            </a:r>
          </a:p>
        </p:txBody>
      </p:sp>
      <p:sp>
        <p:nvSpPr>
          <p:cNvPr id="49158" name="Oval 6">
            <a:extLst>
              <a:ext uri="{FF2B5EF4-FFF2-40B4-BE49-F238E27FC236}">
                <a16:creationId xmlns:a16="http://schemas.microsoft.com/office/drawing/2014/main" id="{2BAC8890-BC5E-4C7B-8A76-1B5B99E840DE}"/>
              </a:ext>
            </a:extLst>
          </p:cNvPr>
          <p:cNvSpPr>
            <a:spLocks noChangeArrowheads="1"/>
          </p:cNvSpPr>
          <p:nvPr/>
        </p:nvSpPr>
        <p:spPr bwMode="auto">
          <a:xfrm>
            <a:off x="3749675" y="2846388"/>
            <a:ext cx="1554163" cy="914400"/>
          </a:xfrm>
          <a:prstGeom prst="ellipse">
            <a:avLst/>
          </a:prstGeom>
          <a:solidFill>
            <a:srgbClr val="FF9900"/>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61002" rIns="90000" bIns="45000" anchor="ctr"/>
          <a:lstStyle>
            <a:lvl1pPr>
              <a:tabLst>
                <a:tab pos="457200" algn="l"/>
                <a:tab pos="914400" algn="l"/>
                <a:tab pos="1371600" algn="l"/>
              </a:tabLst>
              <a:defRPr>
                <a:solidFill>
                  <a:srgbClr val="000000"/>
                </a:solidFill>
                <a:latin typeface="Arial" panose="020B0604020202020204" pitchFamily="34" charset="0"/>
                <a:cs typeface="DejaVu Sans" charset="0"/>
              </a:defRPr>
            </a:lvl1pPr>
            <a:lvl2pPr>
              <a:tabLst>
                <a:tab pos="457200" algn="l"/>
                <a:tab pos="914400" algn="l"/>
                <a:tab pos="1371600" algn="l"/>
              </a:tabLst>
              <a:defRPr>
                <a:solidFill>
                  <a:srgbClr val="000000"/>
                </a:solidFill>
                <a:latin typeface="Arial" panose="020B0604020202020204" pitchFamily="34" charset="0"/>
                <a:cs typeface="DejaVu Sans" charset="0"/>
              </a:defRPr>
            </a:lvl2pPr>
            <a:lvl3pPr>
              <a:tabLst>
                <a:tab pos="457200" algn="l"/>
                <a:tab pos="914400" algn="l"/>
                <a:tab pos="1371600" algn="l"/>
              </a:tabLst>
              <a:defRPr>
                <a:solidFill>
                  <a:srgbClr val="000000"/>
                </a:solidFill>
                <a:latin typeface="Arial" panose="020B0604020202020204" pitchFamily="34" charset="0"/>
                <a:cs typeface="DejaVu Sans" charset="0"/>
              </a:defRPr>
            </a:lvl3pPr>
            <a:lvl4pPr>
              <a:tabLst>
                <a:tab pos="457200" algn="l"/>
                <a:tab pos="914400" algn="l"/>
                <a:tab pos="1371600" algn="l"/>
              </a:tabLst>
              <a:defRPr>
                <a:solidFill>
                  <a:srgbClr val="000000"/>
                </a:solidFill>
                <a:latin typeface="Arial" panose="020B0604020202020204" pitchFamily="34" charset="0"/>
                <a:cs typeface="DejaVu Sans" charset="0"/>
              </a:defRPr>
            </a:lvl4pPr>
            <a:lvl5pPr>
              <a:tabLst>
                <a:tab pos="457200" algn="l"/>
                <a:tab pos="914400" algn="l"/>
                <a:tab pos="13716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9pPr>
          </a:lstStyle>
          <a:p>
            <a:pPr algn="ctr"/>
            <a:r>
              <a:rPr lang="en-US" altLang="en-US" b="1"/>
              <a:t>Machine</a:t>
            </a:r>
          </a:p>
          <a:p>
            <a:pPr algn="ctr"/>
            <a:r>
              <a:rPr lang="en-US" altLang="en-US" b="1"/>
              <a:t>Learning</a:t>
            </a:r>
          </a:p>
        </p:txBody>
      </p:sp>
      <p:sp>
        <p:nvSpPr>
          <p:cNvPr id="49159" name="Oval 7">
            <a:extLst>
              <a:ext uri="{FF2B5EF4-FFF2-40B4-BE49-F238E27FC236}">
                <a16:creationId xmlns:a16="http://schemas.microsoft.com/office/drawing/2014/main" id="{20B98009-15B3-4D9F-AE62-9A6CF3CC4918}"/>
              </a:ext>
            </a:extLst>
          </p:cNvPr>
          <p:cNvSpPr>
            <a:spLocks noChangeArrowheads="1"/>
          </p:cNvSpPr>
          <p:nvPr/>
        </p:nvSpPr>
        <p:spPr bwMode="auto">
          <a:xfrm>
            <a:off x="3527425" y="3689350"/>
            <a:ext cx="1554163" cy="914400"/>
          </a:xfrm>
          <a:prstGeom prst="ellipse">
            <a:avLst/>
          </a:prstGeom>
          <a:solidFill>
            <a:srgbClr val="FF9900"/>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61002" rIns="90000" bIns="45000" anchor="ctr"/>
          <a:lstStyle>
            <a:lvl1pPr>
              <a:tabLst>
                <a:tab pos="457200" algn="l"/>
                <a:tab pos="914400" algn="l"/>
                <a:tab pos="1371600" algn="l"/>
              </a:tabLst>
              <a:defRPr>
                <a:solidFill>
                  <a:srgbClr val="000000"/>
                </a:solidFill>
                <a:latin typeface="Arial" panose="020B0604020202020204" pitchFamily="34" charset="0"/>
                <a:cs typeface="DejaVu Sans" charset="0"/>
              </a:defRPr>
            </a:lvl1pPr>
            <a:lvl2pPr>
              <a:tabLst>
                <a:tab pos="457200" algn="l"/>
                <a:tab pos="914400" algn="l"/>
                <a:tab pos="1371600" algn="l"/>
              </a:tabLst>
              <a:defRPr>
                <a:solidFill>
                  <a:srgbClr val="000000"/>
                </a:solidFill>
                <a:latin typeface="Arial" panose="020B0604020202020204" pitchFamily="34" charset="0"/>
                <a:cs typeface="DejaVu Sans" charset="0"/>
              </a:defRPr>
            </a:lvl2pPr>
            <a:lvl3pPr>
              <a:tabLst>
                <a:tab pos="457200" algn="l"/>
                <a:tab pos="914400" algn="l"/>
                <a:tab pos="1371600" algn="l"/>
              </a:tabLst>
              <a:defRPr>
                <a:solidFill>
                  <a:srgbClr val="000000"/>
                </a:solidFill>
                <a:latin typeface="Arial" panose="020B0604020202020204" pitchFamily="34" charset="0"/>
                <a:cs typeface="DejaVu Sans" charset="0"/>
              </a:defRPr>
            </a:lvl3pPr>
            <a:lvl4pPr>
              <a:tabLst>
                <a:tab pos="457200" algn="l"/>
                <a:tab pos="914400" algn="l"/>
                <a:tab pos="1371600" algn="l"/>
              </a:tabLst>
              <a:defRPr>
                <a:solidFill>
                  <a:srgbClr val="000000"/>
                </a:solidFill>
                <a:latin typeface="Arial" panose="020B0604020202020204" pitchFamily="34" charset="0"/>
                <a:cs typeface="DejaVu Sans" charset="0"/>
              </a:defRPr>
            </a:lvl4pPr>
            <a:lvl5pPr>
              <a:tabLst>
                <a:tab pos="457200" algn="l"/>
                <a:tab pos="914400" algn="l"/>
                <a:tab pos="13716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9pPr>
          </a:lstStyle>
          <a:p>
            <a:pPr algn="ctr"/>
            <a:r>
              <a:rPr lang="en-US" altLang="en-US" b="1"/>
              <a:t>Data</a:t>
            </a:r>
          </a:p>
          <a:p>
            <a:pPr algn="ctr"/>
            <a:r>
              <a:rPr lang="en-US" altLang="en-US" b="1"/>
              <a:t>Mining</a:t>
            </a:r>
          </a:p>
        </p:txBody>
      </p:sp>
      <p:sp>
        <p:nvSpPr>
          <p:cNvPr id="49160" name="Oval 8">
            <a:extLst>
              <a:ext uri="{FF2B5EF4-FFF2-40B4-BE49-F238E27FC236}">
                <a16:creationId xmlns:a16="http://schemas.microsoft.com/office/drawing/2014/main" id="{7F6E58FE-0EB2-4DAA-8910-6B9A6AEFBA5E}"/>
              </a:ext>
            </a:extLst>
          </p:cNvPr>
          <p:cNvSpPr>
            <a:spLocks noChangeArrowheads="1"/>
          </p:cNvSpPr>
          <p:nvPr/>
        </p:nvSpPr>
        <p:spPr bwMode="auto">
          <a:xfrm>
            <a:off x="4899025" y="3322638"/>
            <a:ext cx="1554163" cy="914400"/>
          </a:xfrm>
          <a:prstGeom prst="ellipse">
            <a:avLst/>
          </a:prstGeom>
          <a:solidFill>
            <a:srgbClr val="CFE7F5"/>
          </a:solidFill>
          <a:ln w="36720" cap="flat">
            <a:solidFill>
              <a:srgbClr val="FF3333"/>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108360" tIns="79362" rIns="108360" bIns="63360" anchor="ctr"/>
          <a:lstStyle>
            <a:lvl1pPr>
              <a:tabLst>
                <a:tab pos="457200" algn="l"/>
                <a:tab pos="914400" algn="l"/>
                <a:tab pos="1371600" algn="l"/>
              </a:tabLst>
              <a:defRPr>
                <a:solidFill>
                  <a:srgbClr val="000000"/>
                </a:solidFill>
                <a:latin typeface="Arial" panose="020B0604020202020204" pitchFamily="34" charset="0"/>
                <a:cs typeface="DejaVu Sans" charset="0"/>
              </a:defRPr>
            </a:lvl1pPr>
            <a:lvl2pPr>
              <a:tabLst>
                <a:tab pos="457200" algn="l"/>
                <a:tab pos="914400" algn="l"/>
                <a:tab pos="1371600" algn="l"/>
              </a:tabLst>
              <a:defRPr>
                <a:solidFill>
                  <a:srgbClr val="000000"/>
                </a:solidFill>
                <a:latin typeface="Arial" panose="020B0604020202020204" pitchFamily="34" charset="0"/>
                <a:cs typeface="DejaVu Sans" charset="0"/>
              </a:defRPr>
            </a:lvl2pPr>
            <a:lvl3pPr>
              <a:tabLst>
                <a:tab pos="457200" algn="l"/>
                <a:tab pos="914400" algn="l"/>
                <a:tab pos="1371600" algn="l"/>
              </a:tabLst>
              <a:defRPr>
                <a:solidFill>
                  <a:srgbClr val="000000"/>
                </a:solidFill>
                <a:latin typeface="Arial" panose="020B0604020202020204" pitchFamily="34" charset="0"/>
                <a:cs typeface="DejaVu Sans" charset="0"/>
              </a:defRPr>
            </a:lvl3pPr>
            <a:lvl4pPr>
              <a:tabLst>
                <a:tab pos="457200" algn="l"/>
                <a:tab pos="914400" algn="l"/>
                <a:tab pos="1371600" algn="l"/>
              </a:tabLst>
              <a:defRPr>
                <a:solidFill>
                  <a:srgbClr val="000000"/>
                </a:solidFill>
                <a:latin typeface="Arial" panose="020B0604020202020204" pitchFamily="34" charset="0"/>
                <a:cs typeface="DejaVu Sans" charset="0"/>
              </a:defRPr>
            </a:lvl4pPr>
            <a:lvl5pPr>
              <a:tabLst>
                <a:tab pos="457200" algn="l"/>
                <a:tab pos="914400" algn="l"/>
                <a:tab pos="13716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9pPr>
          </a:lstStyle>
          <a:p>
            <a:pPr algn="ctr"/>
            <a:r>
              <a:rPr lang="en-US" altLang="en-US" b="1"/>
              <a:t>Statistical</a:t>
            </a:r>
          </a:p>
          <a:p>
            <a:pPr algn="ctr"/>
            <a:r>
              <a:rPr lang="en-US" altLang="en-US" b="1"/>
              <a:t>Learning</a:t>
            </a:r>
          </a:p>
        </p:txBody>
      </p:sp>
      <p:sp>
        <p:nvSpPr>
          <p:cNvPr id="49161" name="Oval 9">
            <a:extLst>
              <a:ext uri="{FF2B5EF4-FFF2-40B4-BE49-F238E27FC236}">
                <a16:creationId xmlns:a16="http://schemas.microsoft.com/office/drawing/2014/main" id="{E340022D-4A96-4837-88E6-3E7F22259C06}"/>
              </a:ext>
            </a:extLst>
          </p:cNvPr>
          <p:cNvSpPr>
            <a:spLocks noChangeArrowheads="1"/>
          </p:cNvSpPr>
          <p:nvPr/>
        </p:nvSpPr>
        <p:spPr bwMode="auto">
          <a:xfrm>
            <a:off x="950913" y="3887788"/>
            <a:ext cx="1554162" cy="914400"/>
          </a:xfrm>
          <a:prstGeom prst="ellipse">
            <a:avLst/>
          </a:prstGeom>
          <a:solidFill>
            <a:srgbClr val="CFE7F5"/>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61002" rIns="90000" bIns="45000" anchor="ctr"/>
          <a:lstStyle>
            <a:lvl1pPr>
              <a:tabLst>
                <a:tab pos="457200" algn="l"/>
                <a:tab pos="914400" algn="l"/>
                <a:tab pos="1371600" algn="l"/>
              </a:tabLst>
              <a:defRPr>
                <a:solidFill>
                  <a:srgbClr val="000000"/>
                </a:solidFill>
                <a:latin typeface="Arial" panose="020B0604020202020204" pitchFamily="34" charset="0"/>
                <a:cs typeface="DejaVu Sans" charset="0"/>
              </a:defRPr>
            </a:lvl1pPr>
            <a:lvl2pPr>
              <a:tabLst>
                <a:tab pos="457200" algn="l"/>
                <a:tab pos="914400" algn="l"/>
                <a:tab pos="1371600" algn="l"/>
              </a:tabLst>
              <a:defRPr>
                <a:solidFill>
                  <a:srgbClr val="000000"/>
                </a:solidFill>
                <a:latin typeface="Arial" panose="020B0604020202020204" pitchFamily="34" charset="0"/>
                <a:cs typeface="DejaVu Sans" charset="0"/>
              </a:defRPr>
            </a:lvl2pPr>
            <a:lvl3pPr>
              <a:tabLst>
                <a:tab pos="457200" algn="l"/>
                <a:tab pos="914400" algn="l"/>
                <a:tab pos="1371600" algn="l"/>
              </a:tabLst>
              <a:defRPr>
                <a:solidFill>
                  <a:srgbClr val="000000"/>
                </a:solidFill>
                <a:latin typeface="Arial" panose="020B0604020202020204" pitchFamily="34" charset="0"/>
                <a:cs typeface="DejaVu Sans" charset="0"/>
              </a:defRPr>
            </a:lvl3pPr>
            <a:lvl4pPr>
              <a:tabLst>
                <a:tab pos="457200" algn="l"/>
                <a:tab pos="914400" algn="l"/>
                <a:tab pos="1371600" algn="l"/>
              </a:tabLst>
              <a:defRPr>
                <a:solidFill>
                  <a:srgbClr val="000000"/>
                </a:solidFill>
                <a:latin typeface="Arial" panose="020B0604020202020204" pitchFamily="34" charset="0"/>
                <a:cs typeface="DejaVu Sans" charset="0"/>
              </a:defRPr>
            </a:lvl4pPr>
            <a:lvl5pPr>
              <a:tabLst>
                <a:tab pos="457200" algn="l"/>
                <a:tab pos="914400" algn="l"/>
                <a:tab pos="13716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9pPr>
          </a:lstStyle>
          <a:p>
            <a:pPr algn="ctr"/>
            <a:r>
              <a:rPr lang="en-US" altLang="en-US"/>
              <a:t>Statistics</a:t>
            </a:r>
          </a:p>
        </p:txBody>
      </p:sp>
      <p:sp>
        <p:nvSpPr>
          <p:cNvPr id="49162" name="Oval 10">
            <a:extLst>
              <a:ext uri="{FF2B5EF4-FFF2-40B4-BE49-F238E27FC236}">
                <a16:creationId xmlns:a16="http://schemas.microsoft.com/office/drawing/2014/main" id="{66564F14-C649-498A-B2FD-1ABB855C0A3E}"/>
              </a:ext>
            </a:extLst>
          </p:cNvPr>
          <p:cNvSpPr>
            <a:spLocks noChangeArrowheads="1"/>
          </p:cNvSpPr>
          <p:nvPr/>
        </p:nvSpPr>
        <p:spPr bwMode="auto">
          <a:xfrm>
            <a:off x="7442200" y="2098675"/>
            <a:ext cx="1554163" cy="914400"/>
          </a:xfrm>
          <a:prstGeom prst="ellipse">
            <a:avLst/>
          </a:prstGeom>
          <a:solidFill>
            <a:srgbClr val="CFE7F5"/>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61002" rIns="90000" bIns="45000" anchor="ctr"/>
          <a:lstStyle>
            <a:lvl1pPr>
              <a:tabLst>
                <a:tab pos="457200" algn="l"/>
                <a:tab pos="914400" algn="l"/>
                <a:tab pos="1371600" algn="l"/>
              </a:tabLst>
              <a:defRPr>
                <a:solidFill>
                  <a:srgbClr val="000000"/>
                </a:solidFill>
                <a:latin typeface="Arial" panose="020B0604020202020204" pitchFamily="34" charset="0"/>
                <a:cs typeface="DejaVu Sans" charset="0"/>
              </a:defRPr>
            </a:lvl1pPr>
            <a:lvl2pPr>
              <a:tabLst>
                <a:tab pos="457200" algn="l"/>
                <a:tab pos="914400" algn="l"/>
                <a:tab pos="1371600" algn="l"/>
              </a:tabLst>
              <a:defRPr>
                <a:solidFill>
                  <a:srgbClr val="000000"/>
                </a:solidFill>
                <a:latin typeface="Arial" panose="020B0604020202020204" pitchFamily="34" charset="0"/>
                <a:cs typeface="DejaVu Sans" charset="0"/>
              </a:defRPr>
            </a:lvl2pPr>
            <a:lvl3pPr>
              <a:tabLst>
                <a:tab pos="457200" algn="l"/>
                <a:tab pos="914400" algn="l"/>
                <a:tab pos="1371600" algn="l"/>
              </a:tabLst>
              <a:defRPr>
                <a:solidFill>
                  <a:srgbClr val="000000"/>
                </a:solidFill>
                <a:latin typeface="Arial" panose="020B0604020202020204" pitchFamily="34" charset="0"/>
                <a:cs typeface="DejaVu Sans" charset="0"/>
              </a:defRPr>
            </a:lvl3pPr>
            <a:lvl4pPr>
              <a:tabLst>
                <a:tab pos="457200" algn="l"/>
                <a:tab pos="914400" algn="l"/>
                <a:tab pos="1371600" algn="l"/>
              </a:tabLst>
              <a:defRPr>
                <a:solidFill>
                  <a:srgbClr val="000000"/>
                </a:solidFill>
                <a:latin typeface="Arial" panose="020B0604020202020204" pitchFamily="34" charset="0"/>
                <a:cs typeface="DejaVu Sans" charset="0"/>
              </a:defRPr>
            </a:lvl4pPr>
            <a:lvl5pPr>
              <a:tabLst>
                <a:tab pos="457200" algn="l"/>
                <a:tab pos="914400" algn="l"/>
                <a:tab pos="13716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9pPr>
          </a:lstStyle>
          <a:p>
            <a:pPr algn="ctr"/>
            <a:r>
              <a:rPr lang="en-US" altLang="en-US"/>
              <a:t>Supervised</a:t>
            </a:r>
          </a:p>
          <a:p>
            <a:pPr algn="ctr"/>
            <a:r>
              <a:rPr lang="en-US" altLang="en-US"/>
              <a:t>Learning</a:t>
            </a:r>
          </a:p>
        </p:txBody>
      </p:sp>
      <p:sp>
        <p:nvSpPr>
          <p:cNvPr id="49163" name="Oval 11">
            <a:extLst>
              <a:ext uri="{FF2B5EF4-FFF2-40B4-BE49-F238E27FC236}">
                <a16:creationId xmlns:a16="http://schemas.microsoft.com/office/drawing/2014/main" id="{040E01A2-F337-4B6F-9840-037C46B7BCCF}"/>
              </a:ext>
            </a:extLst>
          </p:cNvPr>
          <p:cNvSpPr>
            <a:spLocks noChangeArrowheads="1"/>
          </p:cNvSpPr>
          <p:nvPr/>
        </p:nvSpPr>
        <p:spPr bwMode="auto">
          <a:xfrm>
            <a:off x="7351713" y="2906713"/>
            <a:ext cx="1736725" cy="914400"/>
          </a:xfrm>
          <a:prstGeom prst="ellipse">
            <a:avLst/>
          </a:prstGeom>
          <a:solidFill>
            <a:srgbClr val="CFE7F5"/>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61002" rIns="90000" bIns="45000" anchor="ctr"/>
          <a:lstStyle>
            <a:lvl1pPr>
              <a:tabLst>
                <a:tab pos="457200" algn="l"/>
                <a:tab pos="914400" algn="l"/>
                <a:tab pos="1371600" algn="l"/>
              </a:tabLst>
              <a:defRPr>
                <a:solidFill>
                  <a:srgbClr val="000000"/>
                </a:solidFill>
                <a:latin typeface="Arial" panose="020B0604020202020204" pitchFamily="34" charset="0"/>
                <a:cs typeface="DejaVu Sans" charset="0"/>
              </a:defRPr>
            </a:lvl1pPr>
            <a:lvl2pPr>
              <a:tabLst>
                <a:tab pos="457200" algn="l"/>
                <a:tab pos="914400" algn="l"/>
                <a:tab pos="1371600" algn="l"/>
              </a:tabLst>
              <a:defRPr>
                <a:solidFill>
                  <a:srgbClr val="000000"/>
                </a:solidFill>
                <a:latin typeface="Arial" panose="020B0604020202020204" pitchFamily="34" charset="0"/>
                <a:cs typeface="DejaVu Sans" charset="0"/>
              </a:defRPr>
            </a:lvl2pPr>
            <a:lvl3pPr>
              <a:tabLst>
                <a:tab pos="457200" algn="l"/>
                <a:tab pos="914400" algn="l"/>
                <a:tab pos="1371600" algn="l"/>
              </a:tabLst>
              <a:defRPr>
                <a:solidFill>
                  <a:srgbClr val="000000"/>
                </a:solidFill>
                <a:latin typeface="Arial" panose="020B0604020202020204" pitchFamily="34" charset="0"/>
                <a:cs typeface="DejaVu Sans" charset="0"/>
              </a:defRPr>
            </a:lvl3pPr>
            <a:lvl4pPr>
              <a:tabLst>
                <a:tab pos="457200" algn="l"/>
                <a:tab pos="914400" algn="l"/>
                <a:tab pos="1371600" algn="l"/>
              </a:tabLst>
              <a:defRPr>
                <a:solidFill>
                  <a:srgbClr val="000000"/>
                </a:solidFill>
                <a:latin typeface="Arial" panose="020B0604020202020204" pitchFamily="34" charset="0"/>
                <a:cs typeface="DejaVu Sans" charset="0"/>
              </a:defRPr>
            </a:lvl4pPr>
            <a:lvl5pPr>
              <a:tabLst>
                <a:tab pos="457200" algn="l"/>
                <a:tab pos="914400" algn="l"/>
                <a:tab pos="13716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9pPr>
          </a:lstStyle>
          <a:p>
            <a:pPr algn="ctr"/>
            <a:r>
              <a:rPr lang="en-US" altLang="en-US"/>
              <a:t>Unsupervised</a:t>
            </a:r>
          </a:p>
          <a:p>
            <a:pPr algn="ctr"/>
            <a:r>
              <a:rPr lang="en-US" altLang="en-US"/>
              <a:t>Learning</a:t>
            </a:r>
          </a:p>
        </p:txBody>
      </p:sp>
      <p:sp>
        <p:nvSpPr>
          <p:cNvPr id="49164" name="Oval 12">
            <a:extLst>
              <a:ext uri="{FF2B5EF4-FFF2-40B4-BE49-F238E27FC236}">
                <a16:creationId xmlns:a16="http://schemas.microsoft.com/office/drawing/2014/main" id="{DE4CED91-8D74-436E-A068-9D5884AB02D4}"/>
              </a:ext>
            </a:extLst>
          </p:cNvPr>
          <p:cNvSpPr>
            <a:spLocks noChangeArrowheads="1"/>
          </p:cNvSpPr>
          <p:nvPr/>
        </p:nvSpPr>
        <p:spPr bwMode="auto">
          <a:xfrm>
            <a:off x="7351713" y="3716338"/>
            <a:ext cx="1736725" cy="914400"/>
          </a:xfrm>
          <a:prstGeom prst="ellipse">
            <a:avLst/>
          </a:prstGeom>
          <a:solidFill>
            <a:srgbClr val="CFE7F5"/>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61002" rIns="90000" bIns="45000" anchor="ctr"/>
          <a:lstStyle>
            <a:lvl1pPr>
              <a:tabLst>
                <a:tab pos="457200" algn="l"/>
                <a:tab pos="914400" algn="l"/>
                <a:tab pos="1371600" algn="l"/>
              </a:tabLst>
              <a:defRPr>
                <a:solidFill>
                  <a:srgbClr val="000000"/>
                </a:solidFill>
                <a:latin typeface="Arial" panose="020B0604020202020204" pitchFamily="34" charset="0"/>
                <a:cs typeface="DejaVu Sans" charset="0"/>
              </a:defRPr>
            </a:lvl1pPr>
            <a:lvl2pPr>
              <a:tabLst>
                <a:tab pos="457200" algn="l"/>
                <a:tab pos="914400" algn="l"/>
                <a:tab pos="1371600" algn="l"/>
              </a:tabLst>
              <a:defRPr>
                <a:solidFill>
                  <a:srgbClr val="000000"/>
                </a:solidFill>
                <a:latin typeface="Arial" panose="020B0604020202020204" pitchFamily="34" charset="0"/>
                <a:cs typeface="DejaVu Sans" charset="0"/>
              </a:defRPr>
            </a:lvl2pPr>
            <a:lvl3pPr>
              <a:tabLst>
                <a:tab pos="457200" algn="l"/>
                <a:tab pos="914400" algn="l"/>
                <a:tab pos="1371600" algn="l"/>
              </a:tabLst>
              <a:defRPr>
                <a:solidFill>
                  <a:srgbClr val="000000"/>
                </a:solidFill>
                <a:latin typeface="Arial" panose="020B0604020202020204" pitchFamily="34" charset="0"/>
                <a:cs typeface="DejaVu Sans" charset="0"/>
              </a:defRPr>
            </a:lvl3pPr>
            <a:lvl4pPr>
              <a:tabLst>
                <a:tab pos="457200" algn="l"/>
                <a:tab pos="914400" algn="l"/>
                <a:tab pos="1371600" algn="l"/>
              </a:tabLst>
              <a:defRPr>
                <a:solidFill>
                  <a:srgbClr val="000000"/>
                </a:solidFill>
                <a:latin typeface="Arial" panose="020B0604020202020204" pitchFamily="34" charset="0"/>
                <a:cs typeface="DejaVu Sans" charset="0"/>
              </a:defRPr>
            </a:lvl4pPr>
            <a:lvl5pPr>
              <a:tabLst>
                <a:tab pos="457200" algn="l"/>
                <a:tab pos="914400" algn="l"/>
                <a:tab pos="13716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9pPr>
          </a:lstStyle>
          <a:p>
            <a:pPr algn="ctr"/>
            <a:r>
              <a:rPr lang="en-US" altLang="en-US"/>
              <a:t>Reinforcement</a:t>
            </a:r>
          </a:p>
          <a:p>
            <a:pPr algn="ctr"/>
            <a:r>
              <a:rPr lang="en-US" altLang="en-US"/>
              <a:t>Learning</a:t>
            </a:r>
          </a:p>
        </p:txBody>
      </p:sp>
      <p:sp>
        <p:nvSpPr>
          <p:cNvPr id="49165" name="Oval 13">
            <a:extLst>
              <a:ext uri="{FF2B5EF4-FFF2-40B4-BE49-F238E27FC236}">
                <a16:creationId xmlns:a16="http://schemas.microsoft.com/office/drawing/2014/main" id="{AAA556C2-0022-41B8-AF7E-CF715A229D36}"/>
              </a:ext>
            </a:extLst>
          </p:cNvPr>
          <p:cNvSpPr>
            <a:spLocks noChangeArrowheads="1"/>
          </p:cNvSpPr>
          <p:nvPr/>
        </p:nvSpPr>
        <p:spPr bwMode="auto">
          <a:xfrm>
            <a:off x="7351713" y="4489450"/>
            <a:ext cx="1736725" cy="914400"/>
          </a:xfrm>
          <a:prstGeom prst="ellipse">
            <a:avLst/>
          </a:prstGeom>
          <a:solidFill>
            <a:srgbClr val="CFE7F5"/>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61002" rIns="90000" bIns="45000" anchor="ctr"/>
          <a:lstStyle>
            <a:lvl1pPr>
              <a:tabLst>
                <a:tab pos="457200" algn="l"/>
                <a:tab pos="914400" algn="l"/>
                <a:tab pos="1371600" algn="l"/>
              </a:tabLst>
              <a:defRPr>
                <a:solidFill>
                  <a:srgbClr val="000000"/>
                </a:solidFill>
                <a:latin typeface="Arial" panose="020B0604020202020204" pitchFamily="34" charset="0"/>
                <a:cs typeface="DejaVu Sans" charset="0"/>
              </a:defRPr>
            </a:lvl1pPr>
            <a:lvl2pPr>
              <a:tabLst>
                <a:tab pos="457200" algn="l"/>
                <a:tab pos="914400" algn="l"/>
                <a:tab pos="1371600" algn="l"/>
              </a:tabLst>
              <a:defRPr>
                <a:solidFill>
                  <a:srgbClr val="000000"/>
                </a:solidFill>
                <a:latin typeface="Arial" panose="020B0604020202020204" pitchFamily="34" charset="0"/>
                <a:cs typeface="DejaVu Sans" charset="0"/>
              </a:defRPr>
            </a:lvl2pPr>
            <a:lvl3pPr>
              <a:tabLst>
                <a:tab pos="457200" algn="l"/>
                <a:tab pos="914400" algn="l"/>
                <a:tab pos="1371600" algn="l"/>
              </a:tabLst>
              <a:defRPr>
                <a:solidFill>
                  <a:srgbClr val="000000"/>
                </a:solidFill>
                <a:latin typeface="Arial" panose="020B0604020202020204" pitchFamily="34" charset="0"/>
                <a:cs typeface="DejaVu Sans" charset="0"/>
              </a:defRPr>
            </a:lvl3pPr>
            <a:lvl4pPr>
              <a:tabLst>
                <a:tab pos="457200" algn="l"/>
                <a:tab pos="914400" algn="l"/>
                <a:tab pos="1371600" algn="l"/>
              </a:tabLst>
              <a:defRPr>
                <a:solidFill>
                  <a:srgbClr val="000000"/>
                </a:solidFill>
                <a:latin typeface="Arial" panose="020B0604020202020204" pitchFamily="34" charset="0"/>
                <a:cs typeface="DejaVu Sans" charset="0"/>
              </a:defRPr>
            </a:lvl4pPr>
            <a:lvl5pPr>
              <a:tabLst>
                <a:tab pos="457200" algn="l"/>
                <a:tab pos="914400" algn="l"/>
                <a:tab pos="13716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9pPr>
          </a:lstStyle>
          <a:p>
            <a:pPr algn="ctr"/>
            <a:r>
              <a:rPr lang="en-US" altLang="en-US"/>
              <a:t>Online</a:t>
            </a:r>
          </a:p>
          <a:p>
            <a:pPr algn="ctr"/>
            <a:r>
              <a:rPr lang="en-US" altLang="en-US"/>
              <a:t>Learning</a:t>
            </a:r>
          </a:p>
        </p:txBody>
      </p:sp>
      <p:sp>
        <p:nvSpPr>
          <p:cNvPr id="49166" name="AutoShape 14">
            <a:extLst>
              <a:ext uri="{FF2B5EF4-FFF2-40B4-BE49-F238E27FC236}">
                <a16:creationId xmlns:a16="http://schemas.microsoft.com/office/drawing/2014/main" id="{FF711730-4E6A-4CF0-B63E-56533DDE79F9}"/>
              </a:ext>
            </a:extLst>
          </p:cNvPr>
          <p:cNvSpPr>
            <a:spLocks noChangeArrowheads="1"/>
          </p:cNvSpPr>
          <p:nvPr/>
        </p:nvSpPr>
        <p:spPr bwMode="auto">
          <a:xfrm>
            <a:off x="2762250" y="3411538"/>
            <a:ext cx="549275" cy="457200"/>
          </a:xfrm>
          <a:prstGeom prst="rightArrow">
            <a:avLst>
              <a:gd name="adj1" fmla="val 50000"/>
              <a:gd name="adj2" fmla="val 30035"/>
            </a:avLst>
          </a:prstGeom>
          <a:solidFill>
            <a:srgbClr val="CFE7F5"/>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9167" name="AutoShape 15">
            <a:extLst>
              <a:ext uri="{FF2B5EF4-FFF2-40B4-BE49-F238E27FC236}">
                <a16:creationId xmlns:a16="http://schemas.microsoft.com/office/drawing/2014/main" id="{D1A0852A-68B4-47E2-8A74-EA4B8F89291D}"/>
              </a:ext>
            </a:extLst>
          </p:cNvPr>
          <p:cNvSpPr>
            <a:spLocks noChangeArrowheads="1"/>
          </p:cNvSpPr>
          <p:nvPr/>
        </p:nvSpPr>
        <p:spPr bwMode="auto">
          <a:xfrm>
            <a:off x="6600825" y="3394075"/>
            <a:ext cx="568325" cy="457200"/>
          </a:xfrm>
          <a:prstGeom prst="leftArrow">
            <a:avLst>
              <a:gd name="adj1" fmla="val 50000"/>
              <a:gd name="adj2" fmla="val 31076"/>
            </a:avLst>
          </a:prstGeom>
          <a:solidFill>
            <a:srgbClr val="CFE7F5"/>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9168" name="Text Box 16">
            <a:extLst>
              <a:ext uri="{FF2B5EF4-FFF2-40B4-BE49-F238E27FC236}">
                <a16:creationId xmlns:a16="http://schemas.microsoft.com/office/drawing/2014/main" id="{5A298B45-06CF-4948-83DD-FBE66EEED74E}"/>
              </a:ext>
            </a:extLst>
          </p:cNvPr>
          <p:cNvSpPr txBox="1">
            <a:spLocks noChangeArrowheads="1"/>
          </p:cNvSpPr>
          <p:nvPr/>
        </p:nvSpPr>
        <p:spPr bwMode="auto">
          <a:xfrm>
            <a:off x="7240588" y="1701800"/>
            <a:ext cx="2193925" cy="6016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61002" rIns="90000" bIns="45000"/>
          <a:lstStyle>
            <a:lvl1pPr>
              <a:tabLst>
                <a:tab pos="457200" algn="l"/>
                <a:tab pos="914400" algn="l"/>
                <a:tab pos="1371600" algn="l"/>
                <a:tab pos="1828800" algn="l"/>
              </a:tabLst>
              <a:defRPr>
                <a:solidFill>
                  <a:srgbClr val="000000"/>
                </a:solidFill>
                <a:latin typeface="Arial" panose="020B0604020202020204" pitchFamily="34" charset="0"/>
                <a:cs typeface="DejaVu Sans" charset="0"/>
              </a:defRPr>
            </a:lvl1pPr>
            <a:lvl2pPr>
              <a:tabLst>
                <a:tab pos="457200" algn="l"/>
                <a:tab pos="914400" algn="l"/>
                <a:tab pos="1371600" algn="l"/>
                <a:tab pos="1828800" algn="l"/>
              </a:tabLst>
              <a:defRPr>
                <a:solidFill>
                  <a:srgbClr val="000000"/>
                </a:solidFill>
                <a:latin typeface="Arial" panose="020B0604020202020204" pitchFamily="34" charset="0"/>
                <a:cs typeface="DejaVu Sans" charset="0"/>
              </a:defRPr>
            </a:lvl2pPr>
            <a:lvl3pPr>
              <a:tabLst>
                <a:tab pos="457200" algn="l"/>
                <a:tab pos="914400" algn="l"/>
                <a:tab pos="1371600" algn="l"/>
                <a:tab pos="1828800" algn="l"/>
              </a:tabLst>
              <a:defRPr>
                <a:solidFill>
                  <a:srgbClr val="000000"/>
                </a:solidFill>
                <a:latin typeface="Arial" panose="020B0604020202020204" pitchFamily="34" charset="0"/>
                <a:cs typeface="DejaVu Sans" charset="0"/>
              </a:defRPr>
            </a:lvl3pPr>
            <a:lvl4pPr>
              <a:tabLst>
                <a:tab pos="457200" algn="l"/>
                <a:tab pos="914400" algn="l"/>
                <a:tab pos="1371600" algn="l"/>
                <a:tab pos="1828800" algn="l"/>
              </a:tabLst>
              <a:defRPr>
                <a:solidFill>
                  <a:srgbClr val="000000"/>
                </a:solidFill>
                <a:latin typeface="Arial" panose="020B0604020202020204" pitchFamily="34" charset="0"/>
                <a:cs typeface="DejaVu Sans" charset="0"/>
              </a:defRPr>
            </a:lvl4pPr>
            <a:lvl5pPr>
              <a:tabLst>
                <a:tab pos="457200" algn="l"/>
                <a:tab pos="914400" algn="l"/>
                <a:tab pos="1371600" algn="l"/>
                <a:tab pos="18288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Lst>
              <a:defRPr>
                <a:solidFill>
                  <a:srgbClr val="000000"/>
                </a:solidFill>
                <a:latin typeface="Arial" panose="020B0604020202020204" pitchFamily="34" charset="0"/>
                <a:cs typeface="DejaVu Sans" charset="0"/>
              </a:defRPr>
            </a:lvl9pPr>
          </a:lstStyle>
          <a:p>
            <a:r>
              <a:rPr lang="en-US" altLang="en-US" b="1"/>
              <a:t>Learning Strategy</a:t>
            </a:r>
          </a:p>
        </p:txBody>
      </p:sp>
      <p:sp>
        <p:nvSpPr>
          <p:cNvPr id="49169" name="Text Box 17">
            <a:extLst>
              <a:ext uri="{FF2B5EF4-FFF2-40B4-BE49-F238E27FC236}">
                <a16:creationId xmlns:a16="http://schemas.microsoft.com/office/drawing/2014/main" id="{92C7847E-2B0C-4E6A-9F64-B92DB5CD0B81}"/>
              </a:ext>
            </a:extLst>
          </p:cNvPr>
          <p:cNvSpPr txBox="1">
            <a:spLocks noChangeArrowheads="1"/>
          </p:cNvSpPr>
          <p:nvPr/>
        </p:nvSpPr>
        <p:spPr bwMode="auto">
          <a:xfrm>
            <a:off x="1316038" y="1736725"/>
            <a:ext cx="2193925" cy="6016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61002" rIns="90000" bIns="45000"/>
          <a:lstStyle>
            <a:lvl1pPr>
              <a:tabLst>
                <a:tab pos="457200" algn="l"/>
                <a:tab pos="914400" algn="l"/>
                <a:tab pos="1371600" algn="l"/>
                <a:tab pos="1828800" algn="l"/>
              </a:tabLst>
              <a:defRPr>
                <a:solidFill>
                  <a:srgbClr val="000000"/>
                </a:solidFill>
                <a:latin typeface="Arial" panose="020B0604020202020204" pitchFamily="34" charset="0"/>
                <a:cs typeface="DejaVu Sans" charset="0"/>
              </a:defRPr>
            </a:lvl1pPr>
            <a:lvl2pPr>
              <a:tabLst>
                <a:tab pos="457200" algn="l"/>
                <a:tab pos="914400" algn="l"/>
                <a:tab pos="1371600" algn="l"/>
                <a:tab pos="1828800" algn="l"/>
              </a:tabLst>
              <a:defRPr>
                <a:solidFill>
                  <a:srgbClr val="000000"/>
                </a:solidFill>
                <a:latin typeface="Arial" panose="020B0604020202020204" pitchFamily="34" charset="0"/>
                <a:cs typeface="DejaVu Sans" charset="0"/>
              </a:defRPr>
            </a:lvl2pPr>
            <a:lvl3pPr>
              <a:tabLst>
                <a:tab pos="457200" algn="l"/>
                <a:tab pos="914400" algn="l"/>
                <a:tab pos="1371600" algn="l"/>
                <a:tab pos="1828800" algn="l"/>
              </a:tabLst>
              <a:defRPr>
                <a:solidFill>
                  <a:srgbClr val="000000"/>
                </a:solidFill>
                <a:latin typeface="Arial" panose="020B0604020202020204" pitchFamily="34" charset="0"/>
                <a:cs typeface="DejaVu Sans" charset="0"/>
              </a:defRPr>
            </a:lvl3pPr>
            <a:lvl4pPr>
              <a:tabLst>
                <a:tab pos="457200" algn="l"/>
                <a:tab pos="914400" algn="l"/>
                <a:tab pos="1371600" algn="l"/>
                <a:tab pos="1828800" algn="l"/>
              </a:tabLst>
              <a:defRPr>
                <a:solidFill>
                  <a:srgbClr val="000000"/>
                </a:solidFill>
                <a:latin typeface="Arial" panose="020B0604020202020204" pitchFamily="34" charset="0"/>
                <a:cs typeface="DejaVu Sans" charset="0"/>
              </a:defRPr>
            </a:lvl4pPr>
            <a:lvl5pPr>
              <a:tabLst>
                <a:tab pos="457200" algn="l"/>
                <a:tab pos="914400" algn="l"/>
                <a:tab pos="1371600" algn="l"/>
                <a:tab pos="18288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Lst>
              <a:defRPr>
                <a:solidFill>
                  <a:srgbClr val="000000"/>
                </a:solidFill>
                <a:latin typeface="Arial" panose="020B0604020202020204" pitchFamily="34" charset="0"/>
                <a:cs typeface="DejaVu Sans" charset="0"/>
              </a:defRPr>
            </a:lvl9pPr>
          </a:lstStyle>
          <a:p>
            <a:r>
              <a:rPr lang="en-US" altLang="en-US" b="1"/>
              <a:t>Method</a:t>
            </a:r>
          </a:p>
        </p:txBody>
      </p:sp>
      <p:sp>
        <p:nvSpPr>
          <p:cNvPr id="49170" name="Text Box 18">
            <a:extLst>
              <a:ext uri="{FF2B5EF4-FFF2-40B4-BE49-F238E27FC236}">
                <a16:creationId xmlns:a16="http://schemas.microsoft.com/office/drawing/2014/main" id="{5868C8FB-5F96-44C5-AE8E-3577E7C08B17}"/>
              </a:ext>
            </a:extLst>
          </p:cNvPr>
          <p:cNvSpPr txBox="1">
            <a:spLocks noChangeArrowheads="1"/>
          </p:cNvSpPr>
          <p:nvPr/>
        </p:nvSpPr>
        <p:spPr bwMode="auto">
          <a:xfrm>
            <a:off x="568325" y="5795963"/>
            <a:ext cx="8961438" cy="976312"/>
          </a:xfrm>
          <a:prstGeom prst="rect">
            <a:avLst/>
          </a:prstGeom>
          <a:noFill/>
          <a:ln w="36720" cap="flat">
            <a:solidFill>
              <a:srgbClr val="FF3333"/>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08000" tIns="80780" rIns="108000" bIns="63000"/>
          <a:lstStyle>
            <a:lvl1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DejaVu Sans" charset="0"/>
              </a:defRPr>
            </a:lvl1pPr>
            <a:lvl2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DejaVu Sans" charset="0"/>
              </a:defRPr>
            </a:lvl2pPr>
            <a:lvl3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DejaVu Sans" charset="0"/>
              </a:defRPr>
            </a:lvl3pPr>
            <a:lvl4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DejaVu Sans" charset="0"/>
              </a:defRPr>
            </a:lvl4pPr>
            <a:lvl5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DejaVu Sans" charset="0"/>
              </a:defRPr>
            </a:lvl9pPr>
          </a:lstStyle>
          <a:p>
            <a:r>
              <a:rPr lang="en-US" altLang="en-US" b="1" dirty="0"/>
              <a:t>Statistical learning:</a:t>
            </a:r>
            <a:r>
              <a:rPr lang="en-US" altLang="en-US" dirty="0"/>
              <a:t> deals with the problem of finding a </a:t>
            </a:r>
            <a:r>
              <a:rPr lang="en-US" altLang="en-US" b="1" dirty="0"/>
              <a:t>predictive function</a:t>
            </a:r>
            <a:r>
              <a:rPr lang="en-US" altLang="en-US" dirty="0"/>
              <a:t> based on data.</a:t>
            </a:r>
          </a:p>
          <a:p>
            <a:r>
              <a:rPr lang="en-US" altLang="en-US" b="1" dirty="0"/>
              <a:t>Tools:</a:t>
            </a:r>
            <a:r>
              <a:rPr lang="en-US" altLang="en-US" dirty="0"/>
              <a:t> (Linear) classifiers, regression and regularization.</a:t>
            </a:r>
          </a:p>
        </p:txBody>
      </p:sp>
    </p:spTree>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Rectangle 1">
            <a:extLst>
              <a:ext uri="{FF2B5EF4-FFF2-40B4-BE49-F238E27FC236}">
                <a16:creationId xmlns:a16="http://schemas.microsoft.com/office/drawing/2014/main" id="{CA51473A-5D16-4BA1-853D-0E5EBEA25EB7}"/>
              </a:ext>
            </a:extLst>
          </p:cNvPr>
          <p:cNvSpPr>
            <a:spLocks noChangeArrowheads="1"/>
          </p:cNvSpPr>
          <p:nvPr/>
        </p:nvSpPr>
        <p:spPr bwMode="auto">
          <a:xfrm>
            <a:off x="546100" y="1704975"/>
            <a:ext cx="2433638" cy="3749675"/>
          </a:xfrm>
          <a:prstGeom prst="rect">
            <a:avLst/>
          </a:prstGeom>
          <a:solidFill>
            <a:srgbClr val="DDDDDD"/>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0178" name="Rectangle 2">
            <a:extLst>
              <a:ext uri="{FF2B5EF4-FFF2-40B4-BE49-F238E27FC236}">
                <a16:creationId xmlns:a16="http://schemas.microsoft.com/office/drawing/2014/main" id="{EA304194-027E-4941-89B0-06DBCC1AEE5F}"/>
              </a:ext>
            </a:extLst>
          </p:cNvPr>
          <p:cNvSpPr>
            <a:spLocks noChangeArrowheads="1"/>
          </p:cNvSpPr>
          <p:nvPr/>
        </p:nvSpPr>
        <p:spPr bwMode="auto">
          <a:xfrm>
            <a:off x="6985000" y="1638300"/>
            <a:ext cx="2508250" cy="3932238"/>
          </a:xfrm>
          <a:prstGeom prst="rect">
            <a:avLst/>
          </a:prstGeom>
          <a:solidFill>
            <a:srgbClr val="DDDDDD"/>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0179" name="Rectangle 3">
            <a:extLst>
              <a:ext uri="{FF2B5EF4-FFF2-40B4-BE49-F238E27FC236}">
                <a16:creationId xmlns:a16="http://schemas.microsoft.com/office/drawing/2014/main" id="{09636DC6-C04A-4AFC-A716-3ADB0B53BC66}"/>
              </a:ext>
            </a:extLst>
          </p:cNvPr>
          <p:cNvSpPr>
            <a:spLocks noGrp="1" noChangeArrowheads="1"/>
          </p:cNvSpPr>
          <p:nvPr>
            <p:ph type="title"/>
          </p:nvPr>
        </p:nvSpPr>
        <p:spPr/>
        <p:txBody>
          <a:bodyPr/>
          <a:lstStyle/>
          <a:p>
            <a:r>
              <a:rPr lang="en-US" altLang="en-US"/>
              <a:t>Relationship to other Fields</a:t>
            </a:r>
          </a:p>
        </p:txBody>
      </p:sp>
      <p:sp>
        <p:nvSpPr>
          <p:cNvPr id="50180" name="Oval 4">
            <a:extLst>
              <a:ext uri="{FF2B5EF4-FFF2-40B4-BE49-F238E27FC236}">
                <a16:creationId xmlns:a16="http://schemas.microsoft.com/office/drawing/2014/main" id="{8EB85F6D-B160-421E-BBEE-A0E47412BD05}"/>
              </a:ext>
            </a:extLst>
          </p:cNvPr>
          <p:cNvSpPr>
            <a:spLocks noChangeArrowheads="1"/>
          </p:cNvSpPr>
          <p:nvPr/>
        </p:nvSpPr>
        <p:spPr bwMode="auto">
          <a:xfrm>
            <a:off x="1041400" y="2163763"/>
            <a:ext cx="1463675" cy="731837"/>
          </a:xfrm>
          <a:prstGeom prst="ellipse">
            <a:avLst/>
          </a:prstGeom>
          <a:solidFill>
            <a:srgbClr val="CFE7F5"/>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61002" rIns="90000" bIns="45000" anchor="ctr"/>
          <a:lstStyle>
            <a:lvl1pPr>
              <a:tabLst>
                <a:tab pos="457200" algn="l"/>
                <a:tab pos="914400" algn="l"/>
                <a:tab pos="1371600" algn="l"/>
              </a:tabLst>
              <a:defRPr>
                <a:solidFill>
                  <a:srgbClr val="000000"/>
                </a:solidFill>
                <a:latin typeface="Arial" panose="020B0604020202020204" pitchFamily="34" charset="0"/>
                <a:cs typeface="DejaVu Sans" charset="0"/>
              </a:defRPr>
            </a:lvl1pPr>
            <a:lvl2pPr>
              <a:tabLst>
                <a:tab pos="457200" algn="l"/>
                <a:tab pos="914400" algn="l"/>
                <a:tab pos="1371600" algn="l"/>
              </a:tabLst>
              <a:defRPr>
                <a:solidFill>
                  <a:srgbClr val="000000"/>
                </a:solidFill>
                <a:latin typeface="Arial" panose="020B0604020202020204" pitchFamily="34" charset="0"/>
                <a:cs typeface="DejaVu Sans" charset="0"/>
              </a:defRPr>
            </a:lvl2pPr>
            <a:lvl3pPr>
              <a:tabLst>
                <a:tab pos="457200" algn="l"/>
                <a:tab pos="914400" algn="l"/>
                <a:tab pos="1371600" algn="l"/>
              </a:tabLst>
              <a:defRPr>
                <a:solidFill>
                  <a:srgbClr val="000000"/>
                </a:solidFill>
                <a:latin typeface="Arial" panose="020B0604020202020204" pitchFamily="34" charset="0"/>
                <a:cs typeface="DejaVu Sans" charset="0"/>
              </a:defRPr>
            </a:lvl3pPr>
            <a:lvl4pPr>
              <a:tabLst>
                <a:tab pos="457200" algn="l"/>
                <a:tab pos="914400" algn="l"/>
                <a:tab pos="1371600" algn="l"/>
              </a:tabLst>
              <a:defRPr>
                <a:solidFill>
                  <a:srgbClr val="000000"/>
                </a:solidFill>
                <a:latin typeface="Arial" panose="020B0604020202020204" pitchFamily="34" charset="0"/>
                <a:cs typeface="DejaVu Sans" charset="0"/>
              </a:defRPr>
            </a:lvl4pPr>
            <a:lvl5pPr>
              <a:tabLst>
                <a:tab pos="457200" algn="l"/>
                <a:tab pos="914400" algn="l"/>
                <a:tab pos="13716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9pPr>
          </a:lstStyle>
          <a:p>
            <a:pPr algn="ctr"/>
            <a:r>
              <a:rPr lang="en-US" altLang="en-US"/>
              <a:t>Artificial</a:t>
            </a:r>
          </a:p>
          <a:p>
            <a:pPr algn="ctr"/>
            <a:r>
              <a:rPr lang="en-US" altLang="en-US"/>
              <a:t>Intelligence</a:t>
            </a:r>
          </a:p>
        </p:txBody>
      </p:sp>
      <p:sp>
        <p:nvSpPr>
          <p:cNvPr id="50181" name="Oval 5">
            <a:extLst>
              <a:ext uri="{FF2B5EF4-FFF2-40B4-BE49-F238E27FC236}">
                <a16:creationId xmlns:a16="http://schemas.microsoft.com/office/drawing/2014/main" id="{3C233619-4F12-44A0-A235-4CF17C61ACEE}"/>
              </a:ext>
            </a:extLst>
          </p:cNvPr>
          <p:cNvSpPr>
            <a:spLocks noChangeArrowheads="1"/>
          </p:cNvSpPr>
          <p:nvPr/>
        </p:nvSpPr>
        <p:spPr bwMode="auto">
          <a:xfrm>
            <a:off x="1041400" y="3009900"/>
            <a:ext cx="1463675" cy="731838"/>
          </a:xfrm>
          <a:prstGeom prst="ellipse">
            <a:avLst/>
          </a:prstGeom>
          <a:solidFill>
            <a:srgbClr val="CFE7F5"/>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61002" rIns="90000" bIns="45000" anchor="ctr"/>
          <a:lstStyle>
            <a:lvl1pPr>
              <a:tabLst>
                <a:tab pos="457200" algn="l"/>
                <a:tab pos="914400" algn="l"/>
                <a:tab pos="1371600" algn="l"/>
              </a:tabLst>
              <a:defRPr>
                <a:solidFill>
                  <a:srgbClr val="000000"/>
                </a:solidFill>
                <a:latin typeface="Arial" panose="020B0604020202020204" pitchFamily="34" charset="0"/>
                <a:cs typeface="DejaVu Sans" charset="0"/>
              </a:defRPr>
            </a:lvl1pPr>
            <a:lvl2pPr>
              <a:tabLst>
                <a:tab pos="457200" algn="l"/>
                <a:tab pos="914400" algn="l"/>
                <a:tab pos="1371600" algn="l"/>
              </a:tabLst>
              <a:defRPr>
                <a:solidFill>
                  <a:srgbClr val="000000"/>
                </a:solidFill>
                <a:latin typeface="Arial" panose="020B0604020202020204" pitchFamily="34" charset="0"/>
                <a:cs typeface="DejaVu Sans" charset="0"/>
              </a:defRPr>
            </a:lvl2pPr>
            <a:lvl3pPr>
              <a:tabLst>
                <a:tab pos="457200" algn="l"/>
                <a:tab pos="914400" algn="l"/>
                <a:tab pos="1371600" algn="l"/>
              </a:tabLst>
              <a:defRPr>
                <a:solidFill>
                  <a:srgbClr val="000000"/>
                </a:solidFill>
                <a:latin typeface="Arial" panose="020B0604020202020204" pitchFamily="34" charset="0"/>
                <a:cs typeface="DejaVu Sans" charset="0"/>
              </a:defRPr>
            </a:lvl3pPr>
            <a:lvl4pPr>
              <a:tabLst>
                <a:tab pos="457200" algn="l"/>
                <a:tab pos="914400" algn="l"/>
                <a:tab pos="1371600" algn="l"/>
              </a:tabLst>
              <a:defRPr>
                <a:solidFill>
                  <a:srgbClr val="000000"/>
                </a:solidFill>
                <a:latin typeface="Arial" panose="020B0604020202020204" pitchFamily="34" charset="0"/>
                <a:cs typeface="DejaVu Sans" charset="0"/>
              </a:defRPr>
            </a:lvl4pPr>
            <a:lvl5pPr>
              <a:tabLst>
                <a:tab pos="457200" algn="l"/>
                <a:tab pos="914400" algn="l"/>
                <a:tab pos="13716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9pPr>
          </a:lstStyle>
          <a:p>
            <a:pPr algn="ctr"/>
            <a:r>
              <a:rPr lang="en-US" altLang="en-US"/>
              <a:t>Optimization</a:t>
            </a:r>
          </a:p>
        </p:txBody>
      </p:sp>
      <p:sp>
        <p:nvSpPr>
          <p:cNvPr id="50182" name="Oval 6">
            <a:extLst>
              <a:ext uri="{FF2B5EF4-FFF2-40B4-BE49-F238E27FC236}">
                <a16:creationId xmlns:a16="http://schemas.microsoft.com/office/drawing/2014/main" id="{D21D0B43-76BF-42CC-9E39-2F8070D13BEB}"/>
              </a:ext>
            </a:extLst>
          </p:cNvPr>
          <p:cNvSpPr>
            <a:spLocks noChangeArrowheads="1"/>
          </p:cNvSpPr>
          <p:nvPr/>
        </p:nvSpPr>
        <p:spPr bwMode="auto">
          <a:xfrm>
            <a:off x="3527425" y="3689350"/>
            <a:ext cx="1554163" cy="914400"/>
          </a:xfrm>
          <a:prstGeom prst="ellipse">
            <a:avLst/>
          </a:prstGeom>
          <a:solidFill>
            <a:srgbClr val="FF9900"/>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61002" rIns="90000" bIns="45000" anchor="ctr"/>
          <a:lstStyle>
            <a:lvl1pPr>
              <a:tabLst>
                <a:tab pos="457200" algn="l"/>
                <a:tab pos="914400" algn="l"/>
                <a:tab pos="1371600" algn="l"/>
              </a:tabLst>
              <a:defRPr>
                <a:solidFill>
                  <a:srgbClr val="000000"/>
                </a:solidFill>
                <a:latin typeface="Arial" panose="020B0604020202020204" pitchFamily="34" charset="0"/>
                <a:cs typeface="DejaVu Sans" charset="0"/>
              </a:defRPr>
            </a:lvl1pPr>
            <a:lvl2pPr>
              <a:tabLst>
                <a:tab pos="457200" algn="l"/>
                <a:tab pos="914400" algn="l"/>
                <a:tab pos="1371600" algn="l"/>
              </a:tabLst>
              <a:defRPr>
                <a:solidFill>
                  <a:srgbClr val="000000"/>
                </a:solidFill>
                <a:latin typeface="Arial" panose="020B0604020202020204" pitchFamily="34" charset="0"/>
                <a:cs typeface="DejaVu Sans" charset="0"/>
              </a:defRPr>
            </a:lvl2pPr>
            <a:lvl3pPr>
              <a:tabLst>
                <a:tab pos="457200" algn="l"/>
                <a:tab pos="914400" algn="l"/>
                <a:tab pos="1371600" algn="l"/>
              </a:tabLst>
              <a:defRPr>
                <a:solidFill>
                  <a:srgbClr val="000000"/>
                </a:solidFill>
                <a:latin typeface="Arial" panose="020B0604020202020204" pitchFamily="34" charset="0"/>
                <a:cs typeface="DejaVu Sans" charset="0"/>
              </a:defRPr>
            </a:lvl3pPr>
            <a:lvl4pPr>
              <a:tabLst>
                <a:tab pos="457200" algn="l"/>
                <a:tab pos="914400" algn="l"/>
                <a:tab pos="1371600" algn="l"/>
              </a:tabLst>
              <a:defRPr>
                <a:solidFill>
                  <a:srgbClr val="000000"/>
                </a:solidFill>
                <a:latin typeface="Arial" panose="020B0604020202020204" pitchFamily="34" charset="0"/>
                <a:cs typeface="DejaVu Sans" charset="0"/>
              </a:defRPr>
            </a:lvl4pPr>
            <a:lvl5pPr>
              <a:tabLst>
                <a:tab pos="457200" algn="l"/>
                <a:tab pos="914400" algn="l"/>
                <a:tab pos="13716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9pPr>
          </a:lstStyle>
          <a:p>
            <a:pPr algn="ctr"/>
            <a:r>
              <a:rPr lang="en-US" altLang="en-US" b="1"/>
              <a:t>Data</a:t>
            </a:r>
          </a:p>
          <a:p>
            <a:pPr algn="ctr"/>
            <a:r>
              <a:rPr lang="en-US" altLang="en-US" b="1"/>
              <a:t>Mining</a:t>
            </a:r>
          </a:p>
        </p:txBody>
      </p:sp>
      <p:sp>
        <p:nvSpPr>
          <p:cNvPr id="50183" name="Oval 7">
            <a:extLst>
              <a:ext uri="{FF2B5EF4-FFF2-40B4-BE49-F238E27FC236}">
                <a16:creationId xmlns:a16="http://schemas.microsoft.com/office/drawing/2014/main" id="{5A15B55B-390E-4815-8F2F-6136427A35FF}"/>
              </a:ext>
            </a:extLst>
          </p:cNvPr>
          <p:cNvSpPr>
            <a:spLocks noChangeArrowheads="1"/>
          </p:cNvSpPr>
          <p:nvPr/>
        </p:nvSpPr>
        <p:spPr bwMode="auto">
          <a:xfrm>
            <a:off x="4899025" y="3322638"/>
            <a:ext cx="1554163" cy="914400"/>
          </a:xfrm>
          <a:prstGeom prst="ellipse">
            <a:avLst/>
          </a:prstGeom>
          <a:solidFill>
            <a:srgbClr val="FF9900"/>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61002" rIns="90000" bIns="45000" anchor="ctr"/>
          <a:lstStyle>
            <a:lvl1pPr>
              <a:tabLst>
                <a:tab pos="457200" algn="l"/>
                <a:tab pos="914400" algn="l"/>
                <a:tab pos="1371600" algn="l"/>
              </a:tabLst>
              <a:defRPr>
                <a:solidFill>
                  <a:srgbClr val="000000"/>
                </a:solidFill>
                <a:latin typeface="Arial" panose="020B0604020202020204" pitchFamily="34" charset="0"/>
                <a:cs typeface="DejaVu Sans" charset="0"/>
              </a:defRPr>
            </a:lvl1pPr>
            <a:lvl2pPr>
              <a:tabLst>
                <a:tab pos="457200" algn="l"/>
                <a:tab pos="914400" algn="l"/>
                <a:tab pos="1371600" algn="l"/>
              </a:tabLst>
              <a:defRPr>
                <a:solidFill>
                  <a:srgbClr val="000000"/>
                </a:solidFill>
                <a:latin typeface="Arial" panose="020B0604020202020204" pitchFamily="34" charset="0"/>
                <a:cs typeface="DejaVu Sans" charset="0"/>
              </a:defRPr>
            </a:lvl2pPr>
            <a:lvl3pPr>
              <a:tabLst>
                <a:tab pos="457200" algn="l"/>
                <a:tab pos="914400" algn="l"/>
                <a:tab pos="1371600" algn="l"/>
              </a:tabLst>
              <a:defRPr>
                <a:solidFill>
                  <a:srgbClr val="000000"/>
                </a:solidFill>
                <a:latin typeface="Arial" panose="020B0604020202020204" pitchFamily="34" charset="0"/>
                <a:cs typeface="DejaVu Sans" charset="0"/>
              </a:defRPr>
            </a:lvl3pPr>
            <a:lvl4pPr>
              <a:tabLst>
                <a:tab pos="457200" algn="l"/>
                <a:tab pos="914400" algn="l"/>
                <a:tab pos="1371600" algn="l"/>
              </a:tabLst>
              <a:defRPr>
                <a:solidFill>
                  <a:srgbClr val="000000"/>
                </a:solidFill>
                <a:latin typeface="Arial" panose="020B0604020202020204" pitchFamily="34" charset="0"/>
                <a:cs typeface="DejaVu Sans" charset="0"/>
              </a:defRPr>
            </a:lvl4pPr>
            <a:lvl5pPr>
              <a:tabLst>
                <a:tab pos="457200" algn="l"/>
                <a:tab pos="914400" algn="l"/>
                <a:tab pos="13716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9pPr>
          </a:lstStyle>
          <a:p>
            <a:pPr algn="ctr"/>
            <a:r>
              <a:rPr lang="en-US" altLang="en-US" b="1"/>
              <a:t>Statistical</a:t>
            </a:r>
          </a:p>
          <a:p>
            <a:pPr algn="ctr"/>
            <a:r>
              <a:rPr lang="en-US" altLang="en-US" b="1"/>
              <a:t>Learning</a:t>
            </a:r>
          </a:p>
        </p:txBody>
      </p:sp>
      <p:sp>
        <p:nvSpPr>
          <p:cNvPr id="50184" name="Oval 8">
            <a:extLst>
              <a:ext uri="{FF2B5EF4-FFF2-40B4-BE49-F238E27FC236}">
                <a16:creationId xmlns:a16="http://schemas.microsoft.com/office/drawing/2014/main" id="{3B5FBC2D-F80F-4C17-9377-3AF69549B772}"/>
              </a:ext>
            </a:extLst>
          </p:cNvPr>
          <p:cNvSpPr>
            <a:spLocks noChangeArrowheads="1"/>
          </p:cNvSpPr>
          <p:nvPr/>
        </p:nvSpPr>
        <p:spPr bwMode="auto">
          <a:xfrm>
            <a:off x="950913" y="3887788"/>
            <a:ext cx="1554162" cy="914400"/>
          </a:xfrm>
          <a:prstGeom prst="ellipse">
            <a:avLst/>
          </a:prstGeom>
          <a:solidFill>
            <a:srgbClr val="CFE7F5"/>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61002" rIns="90000" bIns="45000" anchor="ctr"/>
          <a:lstStyle>
            <a:lvl1pPr>
              <a:tabLst>
                <a:tab pos="457200" algn="l"/>
                <a:tab pos="914400" algn="l"/>
                <a:tab pos="1371600" algn="l"/>
              </a:tabLst>
              <a:defRPr>
                <a:solidFill>
                  <a:srgbClr val="000000"/>
                </a:solidFill>
                <a:latin typeface="Arial" panose="020B0604020202020204" pitchFamily="34" charset="0"/>
                <a:cs typeface="DejaVu Sans" charset="0"/>
              </a:defRPr>
            </a:lvl1pPr>
            <a:lvl2pPr>
              <a:tabLst>
                <a:tab pos="457200" algn="l"/>
                <a:tab pos="914400" algn="l"/>
                <a:tab pos="1371600" algn="l"/>
              </a:tabLst>
              <a:defRPr>
                <a:solidFill>
                  <a:srgbClr val="000000"/>
                </a:solidFill>
                <a:latin typeface="Arial" panose="020B0604020202020204" pitchFamily="34" charset="0"/>
                <a:cs typeface="DejaVu Sans" charset="0"/>
              </a:defRPr>
            </a:lvl2pPr>
            <a:lvl3pPr>
              <a:tabLst>
                <a:tab pos="457200" algn="l"/>
                <a:tab pos="914400" algn="l"/>
                <a:tab pos="1371600" algn="l"/>
              </a:tabLst>
              <a:defRPr>
                <a:solidFill>
                  <a:srgbClr val="000000"/>
                </a:solidFill>
                <a:latin typeface="Arial" panose="020B0604020202020204" pitchFamily="34" charset="0"/>
                <a:cs typeface="DejaVu Sans" charset="0"/>
              </a:defRPr>
            </a:lvl3pPr>
            <a:lvl4pPr>
              <a:tabLst>
                <a:tab pos="457200" algn="l"/>
                <a:tab pos="914400" algn="l"/>
                <a:tab pos="1371600" algn="l"/>
              </a:tabLst>
              <a:defRPr>
                <a:solidFill>
                  <a:srgbClr val="000000"/>
                </a:solidFill>
                <a:latin typeface="Arial" panose="020B0604020202020204" pitchFamily="34" charset="0"/>
                <a:cs typeface="DejaVu Sans" charset="0"/>
              </a:defRPr>
            </a:lvl4pPr>
            <a:lvl5pPr>
              <a:tabLst>
                <a:tab pos="457200" algn="l"/>
                <a:tab pos="914400" algn="l"/>
                <a:tab pos="13716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9pPr>
          </a:lstStyle>
          <a:p>
            <a:pPr algn="ctr"/>
            <a:r>
              <a:rPr lang="en-US" altLang="en-US"/>
              <a:t>Statistics</a:t>
            </a:r>
          </a:p>
        </p:txBody>
      </p:sp>
      <p:sp>
        <p:nvSpPr>
          <p:cNvPr id="50185" name="Oval 9">
            <a:extLst>
              <a:ext uri="{FF2B5EF4-FFF2-40B4-BE49-F238E27FC236}">
                <a16:creationId xmlns:a16="http://schemas.microsoft.com/office/drawing/2014/main" id="{996C670B-BFDB-47BA-AF49-83D89B6A49FF}"/>
              </a:ext>
            </a:extLst>
          </p:cNvPr>
          <p:cNvSpPr>
            <a:spLocks noChangeArrowheads="1"/>
          </p:cNvSpPr>
          <p:nvPr/>
        </p:nvSpPr>
        <p:spPr bwMode="auto">
          <a:xfrm>
            <a:off x="7442200" y="2098675"/>
            <a:ext cx="1554163" cy="914400"/>
          </a:xfrm>
          <a:prstGeom prst="ellipse">
            <a:avLst/>
          </a:prstGeom>
          <a:solidFill>
            <a:srgbClr val="CFE7F5"/>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61002" rIns="90000" bIns="45000" anchor="ctr"/>
          <a:lstStyle>
            <a:lvl1pPr>
              <a:tabLst>
                <a:tab pos="457200" algn="l"/>
                <a:tab pos="914400" algn="l"/>
                <a:tab pos="1371600" algn="l"/>
              </a:tabLst>
              <a:defRPr>
                <a:solidFill>
                  <a:srgbClr val="000000"/>
                </a:solidFill>
                <a:latin typeface="Arial" panose="020B0604020202020204" pitchFamily="34" charset="0"/>
                <a:cs typeface="DejaVu Sans" charset="0"/>
              </a:defRPr>
            </a:lvl1pPr>
            <a:lvl2pPr>
              <a:tabLst>
                <a:tab pos="457200" algn="l"/>
                <a:tab pos="914400" algn="l"/>
                <a:tab pos="1371600" algn="l"/>
              </a:tabLst>
              <a:defRPr>
                <a:solidFill>
                  <a:srgbClr val="000000"/>
                </a:solidFill>
                <a:latin typeface="Arial" panose="020B0604020202020204" pitchFamily="34" charset="0"/>
                <a:cs typeface="DejaVu Sans" charset="0"/>
              </a:defRPr>
            </a:lvl2pPr>
            <a:lvl3pPr>
              <a:tabLst>
                <a:tab pos="457200" algn="l"/>
                <a:tab pos="914400" algn="l"/>
                <a:tab pos="1371600" algn="l"/>
              </a:tabLst>
              <a:defRPr>
                <a:solidFill>
                  <a:srgbClr val="000000"/>
                </a:solidFill>
                <a:latin typeface="Arial" panose="020B0604020202020204" pitchFamily="34" charset="0"/>
                <a:cs typeface="DejaVu Sans" charset="0"/>
              </a:defRPr>
            </a:lvl3pPr>
            <a:lvl4pPr>
              <a:tabLst>
                <a:tab pos="457200" algn="l"/>
                <a:tab pos="914400" algn="l"/>
                <a:tab pos="1371600" algn="l"/>
              </a:tabLst>
              <a:defRPr>
                <a:solidFill>
                  <a:srgbClr val="000000"/>
                </a:solidFill>
                <a:latin typeface="Arial" panose="020B0604020202020204" pitchFamily="34" charset="0"/>
                <a:cs typeface="DejaVu Sans" charset="0"/>
              </a:defRPr>
            </a:lvl4pPr>
            <a:lvl5pPr>
              <a:tabLst>
                <a:tab pos="457200" algn="l"/>
                <a:tab pos="914400" algn="l"/>
                <a:tab pos="13716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9pPr>
          </a:lstStyle>
          <a:p>
            <a:pPr algn="ctr"/>
            <a:r>
              <a:rPr lang="en-US" altLang="en-US"/>
              <a:t>Supervised</a:t>
            </a:r>
          </a:p>
          <a:p>
            <a:pPr algn="ctr"/>
            <a:r>
              <a:rPr lang="en-US" altLang="en-US"/>
              <a:t>Learning</a:t>
            </a:r>
          </a:p>
        </p:txBody>
      </p:sp>
      <p:sp>
        <p:nvSpPr>
          <p:cNvPr id="50186" name="Oval 10">
            <a:extLst>
              <a:ext uri="{FF2B5EF4-FFF2-40B4-BE49-F238E27FC236}">
                <a16:creationId xmlns:a16="http://schemas.microsoft.com/office/drawing/2014/main" id="{9BA5D91D-ACDB-42B6-A937-044109E39BBB}"/>
              </a:ext>
            </a:extLst>
          </p:cNvPr>
          <p:cNvSpPr>
            <a:spLocks noChangeArrowheads="1"/>
          </p:cNvSpPr>
          <p:nvPr/>
        </p:nvSpPr>
        <p:spPr bwMode="auto">
          <a:xfrm>
            <a:off x="7351713" y="2906713"/>
            <a:ext cx="1736725" cy="914400"/>
          </a:xfrm>
          <a:prstGeom prst="ellipse">
            <a:avLst/>
          </a:prstGeom>
          <a:solidFill>
            <a:srgbClr val="CFE7F5"/>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61002" rIns="90000" bIns="45000" anchor="ctr"/>
          <a:lstStyle>
            <a:lvl1pPr>
              <a:tabLst>
                <a:tab pos="457200" algn="l"/>
                <a:tab pos="914400" algn="l"/>
                <a:tab pos="1371600" algn="l"/>
              </a:tabLst>
              <a:defRPr>
                <a:solidFill>
                  <a:srgbClr val="000000"/>
                </a:solidFill>
                <a:latin typeface="Arial" panose="020B0604020202020204" pitchFamily="34" charset="0"/>
                <a:cs typeface="DejaVu Sans" charset="0"/>
              </a:defRPr>
            </a:lvl1pPr>
            <a:lvl2pPr>
              <a:tabLst>
                <a:tab pos="457200" algn="l"/>
                <a:tab pos="914400" algn="l"/>
                <a:tab pos="1371600" algn="l"/>
              </a:tabLst>
              <a:defRPr>
                <a:solidFill>
                  <a:srgbClr val="000000"/>
                </a:solidFill>
                <a:latin typeface="Arial" panose="020B0604020202020204" pitchFamily="34" charset="0"/>
                <a:cs typeface="DejaVu Sans" charset="0"/>
              </a:defRPr>
            </a:lvl2pPr>
            <a:lvl3pPr>
              <a:tabLst>
                <a:tab pos="457200" algn="l"/>
                <a:tab pos="914400" algn="l"/>
                <a:tab pos="1371600" algn="l"/>
              </a:tabLst>
              <a:defRPr>
                <a:solidFill>
                  <a:srgbClr val="000000"/>
                </a:solidFill>
                <a:latin typeface="Arial" panose="020B0604020202020204" pitchFamily="34" charset="0"/>
                <a:cs typeface="DejaVu Sans" charset="0"/>
              </a:defRPr>
            </a:lvl3pPr>
            <a:lvl4pPr>
              <a:tabLst>
                <a:tab pos="457200" algn="l"/>
                <a:tab pos="914400" algn="l"/>
                <a:tab pos="1371600" algn="l"/>
              </a:tabLst>
              <a:defRPr>
                <a:solidFill>
                  <a:srgbClr val="000000"/>
                </a:solidFill>
                <a:latin typeface="Arial" panose="020B0604020202020204" pitchFamily="34" charset="0"/>
                <a:cs typeface="DejaVu Sans" charset="0"/>
              </a:defRPr>
            </a:lvl4pPr>
            <a:lvl5pPr>
              <a:tabLst>
                <a:tab pos="457200" algn="l"/>
                <a:tab pos="914400" algn="l"/>
                <a:tab pos="13716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9pPr>
          </a:lstStyle>
          <a:p>
            <a:pPr algn="ctr"/>
            <a:r>
              <a:rPr lang="en-US" altLang="en-US"/>
              <a:t>Unsupervised</a:t>
            </a:r>
          </a:p>
          <a:p>
            <a:pPr algn="ctr"/>
            <a:r>
              <a:rPr lang="en-US" altLang="en-US"/>
              <a:t>Learning</a:t>
            </a:r>
          </a:p>
        </p:txBody>
      </p:sp>
      <p:sp>
        <p:nvSpPr>
          <p:cNvPr id="50187" name="Oval 11">
            <a:extLst>
              <a:ext uri="{FF2B5EF4-FFF2-40B4-BE49-F238E27FC236}">
                <a16:creationId xmlns:a16="http://schemas.microsoft.com/office/drawing/2014/main" id="{1A6CD6A1-83B1-4E28-B04B-73F5419B61AA}"/>
              </a:ext>
            </a:extLst>
          </p:cNvPr>
          <p:cNvSpPr>
            <a:spLocks noChangeArrowheads="1"/>
          </p:cNvSpPr>
          <p:nvPr/>
        </p:nvSpPr>
        <p:spPr bwMode="auto">
          <a:xfrm>
            <a:off x="7351713" y="3716338"/>
            <a:ext cx="1736725" cy="914400"/>
          </a:xfrm>
          <a:prstGeom prst="ellipse">
            <a:avLst/>
          </a:prstGeom>
          <a:solidFill>
            <a:srgbClr val="CFE7F5"/>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61002" rIns="90000" bIns="45000" anchor="ctr"/>
          <a:lstStyle>
            <a:lvl1pPr>
              <a:tabLst>
                <a:tab pos="457200" algn="l"/>
                <a:tab pos="914400" algn="l"/>
                <a:tab pos="1371600" algn="l"/>
              </a:tabLst>
              <a:defRPr>
                <a:solidFill>
                  <a:srgbClr val="000000"/>
                </a:solidFill>
                <a:latin typeface="Arial" panose="020B0604020202020204" pitchFamily="34" charset="0"/>
                <a:cs typeface="DejaVu Sans" charset="0"/>
              </a:defRPr>
            </a:lvl1pPr>
            <a:lvl2pPr>
              <a:tabLst>
                <a:tab pos="457200" algn="l"/>
                <a:tab pos="914400" algn="l"/>
                <a:tab pos="1371600" algn="l"/>
              </a:tabLst>
              <a:defRPr>
                <a:solidFill>
                  <a:srgbClr val="000000"/>
                </a:solidFill>
                <a:latin typeface="Arial" panose="020B0604020202020204" pitchFamily="34" charset="0"/>
                <a:cs typeface="DejaVu Sans" charset="0"/>
              </a:defRPr>
            </a:lvl2pPr>
            <a:lvl3pPr>
              <a:tabLst>
                <a:tab pos="457200" algn="l"/>
                <a:tab pos="914400" algn="l"/>
                <a:tab pos="1371600" algn="l"/>
              </a:tabLst>
              <a:defRPr>
                <a:solidFill>
                  <a:srgbClr val="000000"/>
                </a:solidFill>
                <a:latin typeface="Arial" panose="020B0604020202020204" pitchFamily="34" charset="0"/>
                <a:cs typeface="DejaVu Sans" charset="0"/>
              </a:defRPr>
            </a:lvl3pPr>
            <a:lvl4pPr>
              <a:tabLst>
                <a:tab pos="457200" algn="l"/>
                <a:tab pos="914400" algn="l"/>
                <a:tab pos="1371600" algn="l"/>
              </a:tabLst>
              <a:defRPr>
                <a:solidFill>
                  <a:srgbClr val="000000"/>
                </a:solidFill>
                <a:latin typeface="Arial" panose="020B0604020202020204" pitchFamily="34" charset="0"/>
                <a:cs typeface="DejaVu Sans" charset="0"/>
              </a:defRPr>
            </a:lvl4pPr>
            <a:lvl5pPr>
              <a:tabLst>
                <a:tab pos="457200" algn="l"/>
                <a:tab pos="914400" algn="l"/>
                <a:tab pos="13716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9pPr>
          </a:lstStyle>
          <a:p>
            <a:pPr algn="ctr"/>
            <a:r>
              <a:rPr lang="en-US" altLang="en-US"/>
              <a:t>Reinforcement</a:t>
            </a:r>
          </a:p>
          <a:p>
            <a:pPr algn="ctr"/>
            <a:r>
              <a:rPr lang="en-US" altLang="en-US"/>
              <a:t>Learning</a:t>
            </a:r>
          </a:p>
        </p:txBody>
      </p:sp>
      <p:sp>
        <p:nvSpPr>
          <p:cNvPr id="50188" name="Oval 12">
            <a:extLst>
              <a:ext uri="{FF2B5EF4-FFF2-40B4-BE49-F238E27FC236}">
                <a16:creationId xmlns:a16="http://schemas.microsoft.com/office/drawing/2014/main" id="{D9A44399-2309-4AE0-A224-5C91F3FB2F24}"/>
              </a:ext>
            </a:extLst>
          </p:cNvPr>
          <p:cNvSpPr>
            <a:spLocks noChangeArrowheads="1"/>
          </p:cNvSpPr>
          <p:nvPr/>
        </p:nvSpPr>
        <p:spPr bwMode="auto">
          <a:xfrm>
            <a:off x="7351713" y="4489450"/>
            <a:ext cx="1736725" cy="914400"/>
          </a:xfrm>
          <a:prstGeom prst="ellipse">
            <a:avLst/>
          </a:prstGeom>
          <a:solidFill>
            <a:srgbClr val="CFE7F5"/>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61002" rIns="90000" bIns="45000" anchor="ctr"/>
          <a:lstStyle>
            <a:lvl1pPr>
              <a:tabLst>
                <a:tab pos="457200" algn="l"/>
                <a:tab pos="914400" algn="l"/>
                <a:tab pos="1371600" algn="l"/>
              </a:tabLst>
              <a:defRPr>
                <a:solidFill>
                  <a:srgbClr val="000000"/>
                </a:solidFill>
                <a:latin typeface="Arial" panose="020B0604020202020204" pitchFamily="34" charset="0"/>
                <a:cs typeface="DejaVu Sans" charset="0"/>
              </a:defRPr>
            </a:lvl1pPr>
            <a:lvl2pPr>
              <a:tabLst>
                <a:tab pos="457200" algn="l"/>
                <a:tab pos="914400" algn="l"/>
                <a:tab pos="1371600" algn="l"/>
              </a:tabLst>
              <a:defRPr>
                <a:solidFill>
                  <a:srgbClr val="000000"/>
                </a:solidFill>
                <a:latin typeface="Arial" panose="020B0604020202020204" pitchFamily="34" charset="0"/>
                <a:cs typeface="DejaVu Sans" charset="0"/>
              </a:defRPr>
            </a:lvl2pPr>
            <a:lvl3pPr>
              <a:tabLst>
                <a:tab pos="457200" algn="l"/>
                <a:tab pos="914400" algn="l"/>
                <a:tab pos="1371600" algn="l"/>
              </a:tabLst>
              <a:defRPr>
                <a:solidFill>
                  <a:srgbClr val="000000"/>
                </a:solidFill>
                <a:latin typeface="Arial" panose="020B0604020202020204" pitchFamily="34" charset="0"/>
                <a:cs typeface="DejaVu Sans" charset="0"/>
              </a:defRPr>
            </a:lvl3pPr>
            <a:lvl4pPr>
              <a:tabLst>
                <a:tab pos="457200" algn="l"/>
                <a:tab pos="914400" algn="l"/>
                <a:tab pos="1371600" algn="l"/>
              </a:tabLst>
              <a:defRPr>
                <a:solidFill>
                  <a:srgbClr val="000000"/>
                </a:solidFill>
                <a:latin typeface="Arial" panose="020B0604020202020204" pitchFamily="34" charset="0"/>
                <a:cs typeface="DejaVu Sans" charset="0"/>
              </a:defRPr>
            </a:lvl4pPr>
            <a:lvl5pPr>
              <a:tabLst>
                <a:tab pos="457200" algn="l"/>
                <a:tab pos="914400" algn="l"/>
                <a:tab pos="13716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9pPr>
          </a:lstStyle>
          <a:p>
            <a:pPr algn="ctr"/>
            <a:r>
              <a:rPr lang="en-US" altLang="en-US"/>
              <a:t>Online</a:t>
            </a:r>
          </a:p>
          <a:p>
            <a:pPr algn="ctr"/>
            <a:r>
              <a:rPr lang="en-US" altLang="en-US"/>
              <a:t>Learning</a:t>
            </a:r>
          </a:p>
        </p:txBody>
      </p:sp>
      <p:sp>
        <p:nvSpPr>
          <p:cNvPr id="50189" name="AutoShape 13">
            <a:extLst>
              <a:ext uri="{FF2B5EF4-FFF2-40B4-BE49-F238E27FC236}">
                <a16:creationId xmlns:a16="http://schemas.microsoft.com/office/drawing/2014/main" id="{E54E9C20-3517-4E33-9A90-72F997ED4E39}"/>
              </a:ext>
            </a:extLst>
          </p:cNvPr>
          <p:cNvSpPr>
            <a:spLocks noChangeArrowheads="1"/>
          </p:cNvSpPr>
          <p:nvPr/>
        </p:nvSpPr>
        <p:spPr bwMode="auto">
          <a:xfrm>
            <a:off x="2762250" y="3411538"/>
            <a:ext cx="549275" cy="457200"/>
          </a:xfrm>
          <a:prstGeom prst="rightArrow">
            <a:avLst>
              <a:gd name="adj1" fmla="val 50000"/>
              <a:gd name="adj2" fmla="val 30035"/>
            </a:avLst>
          </a:prstGeom>
          <a:solidFill>
            <a:srgbClr val="CFE7F5"/>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0190" name="AutoShape 14">
            <a:extLst>
              <a:ext uri="{FF2B5EF4-FFF2-40B4-BE49-F238E27FC236}">
                <a16:creationId xmlns:a16="http://schemas.microsoft.com/office/drawing/2014/main" id="{A0C1901F-C8FC-42A5-B721-2AB0C22D3A04}"/>
              </a:ext>
            </a:extLst>
          </p:cNvPr>
          <p:cNvSpPr>
            <a:spLocks noChangeArrowheads="1"/>
          </p:cNvSpPr>
          <p:nvPr/>
        </p:nvSpPr>
        <p:spPr bwMode="auto">
          <a:xfrm>
            <a:off x="6600825" y="3394075"/>
            <a:ext cx="568325" cy="457200"/>
          </a:xfrm>
          <a:prstGeom prst="leftArrow">
            <a:avLst>
              <a:gd name="adj1" fmla="val 50000"/>
              <a:gd name="adj2" fmla="val 31076"/>
            </a:avLst>
          </a:prstGeom>
          <a:solidFill>
            <a:srgbClr val="CFE7F5"/>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0191" name="Text Box 15">
            <a:extLst>
              <a:ext uri="{FF2B5EF4-FFF2-40B4-BE49-F238E27FC236}">
                <a16:creationId xmlns:a16="http://schemas.microsoft.com/office/drawing/2014/main" id="{BC5E68A0-A9CB-42DF-ADB1-36DB621087C7}"/>
              </a:ext>
            </a:extLst>
          </p:cNvPr>
          <p:cNvSpPr txBox="1">
            <a:spLocks noChangeArrowheads="1"/>
          </p:cNvSpPr>
          <p:nvPr/>
        </p:nvSpPr>
        <p:spPr bwMode="auto">
          <a:xfrm>
            <a:off x="7240588" y="1701800"/>
            <a:ext cx="2193925" cy="6016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61002" rIns="90000" bIns="45000"/>
          <a:lstStyle>
            <a:lvl1pPr>
              <a:tabLst>
                <a:tab pos="457200" algn="l"/>
                <a:tab pos="914400" algn="l"/>
                <a:tab pos="1371600" algn="l"/>
                <a:tab pos="1828800" algn="l"/>
              </a:tabLst>
              <a:defRPr>
                <a:solidFill>
                  <a:srgbClr val="000000"/>
                </a:solidFill>
                <a:latin typeface="Arial" panose="020B0604020202020204" pitchFamily="34" charset="0"/>
                <a:cs typeface="DejaVu Sans" charset="0"/>
              </a:defRPr>
            </a:lvl1pPr>
            <a:lvl2pPr>
              <a:tabLst>
                <a:tab pos="457200" algn="l"/>
                <a:tab pos="914400" algn="l"/>
                <a:tab pos="1371600" algn="l"/>
                <a:tab pos="1828800" algn="l"/>
              </a:tabLst>
              <a:defRPr>
                <a:solidFill>
                  <a:srgbClr val="000000"/>
                </a:solidFill>
                <a:latin typeface="Arial" panose="020B0604020202020204" pitchFamily="34" charset="0"/>
                <a:cs typeface="DejaVu Sans" charset="0"/>
              </a:defRPr>
            </a:lvl2pPr>
            <a:lvl3pPr>
              <a:tabLst>
                <a:tab pos="457200" algn="l"/>
                <a:tab pos="914400" algn="l"/>
                <a:tab pos="1371600" algn="l"/>
                <a:tab pos="1828800" algn="l"/>
              </a:tabLst>
              <a:defRPr>
                <a:solidFill>
                  <a:srgbClr val="000000"/>
                </a:solidFill>
                <a:latin typeface="Arial" panose="020B0604020202020204" pitchFamily="34" charset="0"/>
                <a:cs typeface="DejaVu Sans" charset="0"/>
              </a:defRPr>
            </a:lvl3pPr>
            <a:lvl4pPr>
              <a:tabLst>
                <a:tab pos="457200" algn="l"/>
                <a:tab pos="914400" algn="l"/>
                <a:tab pos="1371600" algn="l"/>
                <a:tab pos="1828800" algn="l"/>
              </a:tabLst>
              <a:defRPr>
                <a:solidFill>
                  <a:srgbClr val="000000"/>
                </a:solidFill>
                <a:latin typeface="Arial" panose="020B0604020202020204" pitchFamily="34" charset="0"/>
                <a:cs typeface="DejaVu Sans" charset="0"/>
              </a:defRPr>
            </a:lvl4pPr>
            <a:lvl5pPr>
              <a:tabLst>
                <a:tab pos="457200" algn="l"/>
                <a:tab pos="914400" algn="l"/>
                <a:tab pos="1371600" algn="l"/>
                <a:tab pos="18288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Lst>
              <a:defRPr>
                <a:solidFill>
                  <a:srgbClr val="000000"/>
                </a:solidFill>
                <a:latin typeface="Arial" panose="020B0604020202020204" pitchFamily="34" charset="0"/>
                <a:cs typeface="DejaVu Sans" charset="0"/>
              </a:defRPr>
            </a:lvl9pPr>
          </a:lstStyle>
          <a:p>
            <a:r>
              <a:rPr lang="en-US" altLang="en-US" b="1"/>
              <a:t>Learning Strategy</a:t>
            </a:r>
          </a:p>
        </p:txBody>
      </p:sp>
      <p:sp>
        <p:nvSpPr>
          <p:cNvPr id="50192" name="Text Box 16">
            <a:extLst>
              <a:ext uri="{FF2B5EF4-FFF2-40B4-BE49-F238E27FC236}">
                <a16:creationId xmlns:a16="http://schemas.microsoft.com/office/drawing/2014/main" id="{37C6F15B-A3B5-4474-9EEC-794A426A9F40}"/>
              </a:ext>
            </a:extLst>
          </p:cNvPr>
          <p:cNvSpPr txBox="1">
            <a:spLocks noChangeArrowheads="1"/>
          </p:cNvSpPr>
          <p:nvPr/>
        </p:nvSpPr>
        <p:spPr bwMode="auto">
          <a:xfrm>
            <a:off x="1316038" y="1736725"/>
            <a:ext cx="2193925" cy="6016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61002" rIns="90000" bIns="45000"/>
          <a:lstStyle>
            <a:lvl1pPr>
              <a:tabLst>
                <a:tab pos="457200" algn="l"/>
                <a:tab pos="914400" algn="l"/>
                <a:tab pos="1371600" algn="l"/>
                <a:tab pos="1828800" algn="l"/>
              </a:tabLst>
              <a:defRPr>
                <a:solidFill>
                  <a:srgbClr val="000000"/>
                </a:solidFill>
                <a:latin typeface="Arial" panose="020B0604020202020204" pitchFamily="34" charset="0"/>
                <a:cs typeface="DejaVu Sans" charset="0"/>
              </a:defRPr>
            </a:lvl1pPr>
            <a:lvl2pPr>
              <a:tabLst>
                <a:tab pos="457200" algn="l"/>
                <a:tab pos="914400" algn="l"/>
                <a:tab pos="1371600" algn="l"/>
                <a:tab pos="1828800" algn="l"/>
              </a:tabLst>
              <a:defRPr>
                <a:solidFill>
                  <a:srgbClr val="000000"/>
                </a:solidFill>
                <a:latin typeface="Arial" panose="020B0604020202020204" pitchFamily="34" charset="0"/>
                <a:cs typeface="DejaVu Sans" charset="0"/>
              </a:defRPr>
            </a:lvl2pPr>
            <a:lvl3pPr>
              <a:tabLst>
                <a:tab pos="457200" algn="l"/>
                <a:tab pos="914400" algn="l"/>
                <a:tab pos="1371600" algn="l"/>
                <a:tab pos="1828800" algn="l"/>
              </a:tabLst>
              <a:defRPr>
                <a:solidFill>
                  <a:srgbClr val="000000"/>
                </a:solidFill>
                <a:latin typeface="Arial" panose="020B0604020202020204" pitchFamily="34" charset="0"/>
                <a:cs typeface="DejaVu Sans" charset="0"/>
              </a:defRPr>
            </a:lvl3pPr>
            <a:lvl4pPr>
              <a:tabLst>
                <a:tab pos="457200" algn="l"/>
                <a:tab pos="914400" algn="l"/>
                <a:tab pos="1371600" algn="l"/>
                <a:tab pos="1828800" algn="l"/>
              </a:tabLst>
              <a:defRPr>
                <a:solidFill>
                  <a:srgbClr val="000000"/>
                </a:solidFill>
                <a:latin typeface="Arial" panose="020B0604020202020204" pitchFamily="34" charset="0"/>
                <a:cs typeface="DejaVu Sans" charset="0"/>
              </a:defRPr>
            </a:lvl4pPr>
            <a:lvl5pPr>
              <a:tabLst>
                <a:tab pos="457200" algn="l"/>
                <a:tab pos="914400" algn="l"/>
                <a:tab pos="1371600" algn="l"/>
                <a:tab pos="18288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Lst>
              <a:defRPr>
                <a:solidFill>
                  <a:srgbClr val="000000"/>
                </a:solidFill>
                <a:latin typeface="Arial" panose="020B0604020202020204" pitchFamily="34" charset="0"/>
                <a:cs typeface="DejaVu Sans" charset="0"/>
              </a:defRPr>
            </a:lvl9pPr>
          </a:lstStyle>
          <a:p>
            <a:r>
              <a:rPr lang="en-US" altLang="en-US" b="1"/>
              <a:t>Method</a:t>
            </a:r>
          </a:p>
        </p:txBody>
      </p:sp>
      <p:sp>
        <p:nvSpPr>
          <p:cNvPr id="50193" name="Text Box 17">
            <a:extLst>
              <a:ext uri="{FF2B5EF4-FFF2-40B4-BE49-F238E27FC236}">
                <a16:creationId xmlns:a16="http://schemas.microsoft.com/office/drawing/2014/main" id="{7F43DA1B-2B6B-434A-ABE9-0C9FA9381348}"/>
              </a:ext>
            </a:extLst>
          </p:cNvPr>
          <p:cNvSpPr txBox="1">
            <a:spLocks noChangeArrowheads="1"/>
          </p:cNvSpPr>
          <p:nvPr/>
        </p:nvSpPr>
        <p:spPr bwMode="auto">
          <a:xfrm>
            <a:off x="568325" y="5797550"/>
            <a:ext cx="8961438" cy="976313"/>
          </a:xfrm>
          <a:prstGeom prst="rect">
            <a:avLst/>
          </a:prstGeom>
          <a:noFill/>
          <a:ln w="36720" cap="flat">
            <a:solidFill>
              <a:srgbClr val="FF3333"/>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08000" tIns="80780" rIns="108000" bIns="63000"/>
          <a:lstStyle>
            <a:lvl1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DejaVu Sans" charset="0"/>
              </a:defRPr>
            </a:lvl1pPr>
            <a:lvl2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DejaVu Sans" charset="0"/>
              </a:defRPr>
            </a:lvl2pPr>
            <a:lvl3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DejaVu Sans" charset="0"/>
              </a:defRPr>
            </a:lvl3pPr>
            <a:lvl4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DejaVu Sans" charset="0"/>
              </a:defRPr>
            </a:lvl4pPr>
            <a:lvl5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DejaVu Sans" charset="0"/>
              </a:defRPr>
            </a:lvl9pPr>
          </a:lstStyle>
          <a:p>
            <a:r>
              <a:rPr lang="en-US" altLang="en-US" b="1" dirty="0"/>
              <a:t>Machine Learning</a:t>
            </a:r>
            <a:r>
              <a:rPr lang="en-US" altLang="en-US" dirty="0"/>
              <a:t> involves the study of algorithms that can extract information </a:t>
            </a:r>
            <a:r>
              <a:rPr lang="en-US" altLang="en-US" b="1" dirty="0"/>
              <a:t>automatically</a:t>
            </a:r>
            <a:r>
              <a:rPr lang="en-US" altLang="en-US" dirty="0"/>
              <a:t>, i.e., without on-line human guidance.</a:t>
            </a:r>
          </a:p>
          <a:p>
            <a:r>
              <a:rPr lang="en-US" altLang="en-US" b="1" dirty="0"/>
              <a:t>Techniques: </a:t>
            </a:r>
            <a:r>
              <a:rPr lang="en-US" altLang="en-US" dirty="0"/>
              <a:t>Focus on supervised learning.</a:t>
            </a:r>
          </a:p>
        </p:txBody>
      </p:sp>
      <p:sp>
        <p:nvSpPr>
          <p:cNvPr id="50194" name="Oval 18">
            <a:extLst>
              <a:ext uri="{FF2B5EF4-FFF2-40B4-BE49-F238E27FC236}">
                <a16:creationId xmlns:a16="http://schemas.microsoft.com/office/drawing/2014/main" id="{69DD3A43-7141-48D5-8D5F-9AAC7BD65498}"/>
              </a:ext>
            </a:extLst>
          </p:cNvPr>
          <p:cNvSpPr>
            <a:spLocks noChangeArrowheads="1"/>
          </p:cNvSpPr>
          <p:nvPr/>
        </p:nvSpPr>
        <p:spPr bwMode="auto">
          <a:xfrm>
            <a:off x="3749675" y="2846388"/>
            <a:ext cx="1554163" cy="914400"/>
          </a:xfrm>
          <a:prstGeom prst="ellipse">
            <a:avLst/>
          </a:prstGeom>
          <a:solidFill>
            <a:srgbClr val="CFE7F5"/>
          </a:solidFill>
          <a:ln w="36720" cap="flat">
            <a:solidFill>
              <a:srgbClr val="FF3333"/>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108360" tIns="79362" rIns="108360" bIns="63360" anchor="ctr"/>
          <a:lstStyle>
            <a:lvl1pPr>
              <a:tabLst>
                <a:tab pos="457200" algn="l"/>
                <a:tab pos="914400" algn="l"/>
                <a:tab pos="1371600" algn="l"/>
              </a:tabLst>
              <a:defRPr>
                <a:solidFill>
                  <a:srgbClr val="000000"/>
                </a:solidFill>
                <a:latin typeface="Arial" panose="020B0604020202020204" pitchFamily="34" charset="0"/>
                <a:cs typeface="DejaVu Sans" charset="0"/>
              </a:defRPr>
            </a:lvl1pPr>
            <a:lvl2pPr>
              <a:tabLst>
                <a:tab pos="457200" algn="l"/>
                <a:tab pos="914400" algn="l"/>
                <a:tab pos="1371600" algn="l"/>
              </a:tabLst>
              <a:defRPr>
                <a:solidFill>
                  <a:srgbClr val="000000"/>
                </a:solidFill>
                <a:latin typeface="Arial" panose="020B0604020202020204" pitchFamily="34" charset="0"/>
                <a:cs typeface="DejaVu Sans" charset="0"/>
              </a:defRPr>
            </a:lvl2pPr>
            <a:lvl3pPr>
              <a:tabLst>
                <a:tab pos="457200" algn="l"/>
                <a:tab pos="914400" algn="l"/>
                <a:tab pos="1371600" algn="l"/>
              </a:tabLst>
              <a:defRPr>
                <a:solidFill>
                  <a:srgbClr val="000000"/>
                </a:solidFill>
                <a:latin typeface="Arial" panose="020B0604020202020204" pitchFamily="34" charset="0"/>
                <a:cs typeface="DejaVu Sans" charset="0"/>
              </a:defRPr>
            </a:lvl3pPr>
            <a:lvl4pPr>
              <a:tabLst>
                <a:tab pos="457200" algn="l"/>
                <a:tab pos="914400" algn="l"/>
                <a:tab pos="1371600" algn="l"/>
              </a:tabLst>
              <a:defRPr>
                <a:solidFill>
                  <a:srgbClr val="000000"/>
                </a:solidFill>
                <a:latin typeface="Arial" panose="020B0604020202020204" pitchFamily="34" charset="0"/>
                <a:cs typeface="DejaVu Sans" charset="0"/>
              </a:defRPr>
            </a:lvl4pPr>
            <a:lvl5pPr>
              <a:tabLst>
                <a:tab pos="457200" algn="l"/>
                <a:tab pos="914400" algn="l"/>
                <a:tab pos="13716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9pPr>
          </a:lstStyle>
          <a:p>
            <a:pPr algn="ctr"/>
            <a:r>
              <a:rPr lang="en-US" altLang="en-US" b="1"/>
              <a:t>Machine</a:t>
            </a:r>
          </a:p>
          <a:p>
            <a:pPr algn="ctr"/>
            <a:r>
              <a:rPr lang="en-US" altLang="en-US" b="1"/>
              <a:t>Learning</a:t>
            </a:r>
          </a:p>
        </p:txBody>
      </p:sp>
    </p:spTree>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1">
            <a:extLst>
              <a:ext uri="{FF2B5EF4-FFF2-40B4-BE49-F238E27FC236}">
                <a16:creationId xmlns:a16="http://schemas.microsoft.com/office/drawing/2014/main" id="{E71F26B3-2554-4C5B-AFE2-34D84EC4B4FF}"/>
              </a:ext>
            </a:extLst>
          </p:cNvPr>
          <p:cNvSpPr>
            <a:spLocks noChangeArrowheads="1"/>
          </p:cNvSpPr>
          <p:nvPr/>
        </p:nvSpPr>
        <p:spPr bwMode="auto">
          <a:xfrm>
            <a:off x="546100" y="1704975"/>
            <a:ext cx="2433638" cy="3749675"/>
          </a:xfrm>
          <a:prstGeom prst="rect">
            <a:avLst/>
          </a:prstGeom>
          <a:solidFill>
            <a:srgbClr val="DDDDDD"/>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1202" name="Rectangle 2">
            <a:extLst>
              <a:ext uri="{FF2B5EF4-FFF2-40B4-BE49-F238E27FC236}">
                <a16:creationId xmlns:a16="http://schemas.microsoft.com/office/drawing/2014/main" id="{BCA61999-59FA-443C-8EBA-0A5643E49418}"/>
              </a:ext>
            </a:extLst>
          </p:cNvPr>
          <p:cNvSpPr>
            <a:spLocks noChangeArrowheads="1"/>
          </p:cNvSpPr>
          <p:nvPr/>
        </p:nvSpPr>
        <p:spPr bwMode="auto">
          <a:xfrm>
            <a:off x="6985000" y="1638300"/>
            <a:ext cx="2508250" cy="3932238"/>
          </a:xfrm>
          <a:prstGeom prst="rect">
            <a:avLst/>
          </a:prstGeom>
          <a:solidFill>
            <a:srgbClr val="DDDDDD"/>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1203" name="Rectangle 3">
            <a:extLst>
              <a:ext uri="{FF2B5EF4-FFF2-40B4-BE49-F238E27FC236}">
                <a16:creationId xmlns:a16="http://schemas.microsoft.com/office/drawing/2014/main" id="{8256A76C-C17D-4E8E-AEAE-A634A3DA54D5}"/>
              </a:ext>
            </a:extLst>
          </p:cNvPr>
          <p:cNvSpPr>
            <a:spLocks noGrp="1" noChangeArrowheads="1"/>
          </p:cNvSpPr>
          <p:nvPr>
            <p:ph type="title"/>
          </p:nvPr>
        </p:nvSpPr>
        <p:spPr/>
        <p:txBody>
          <a:bodyPr/>
          <a:lstStyle/>
          <a:p>
            <a:r>
              <a:rPr lang="en-US" altLang="en-US"/>
              <a:t>Relationship to other Fields</a:t>
            </a:r>
          </a:p>
        </p:txBody>
      </p:sp>
      <p:sp>
        <p:nvSpPr>
          <p:cNvPr id="51204" name="Oval 4">
            <a:extLst>
              <a:ext uri="{FF2B5EF4-FFF2-40B4-BE49-F238E27FC236}">
                <a16:creationId xmlns:a16="http://schemas.microsoft.com/office/drawing/2014/main" id="{9548AE7F-A5FE-4EAC-81B4-20796F9E62E5}"/>
              </a:ext>
            </a:extLst>
          </p:cNvPr>
          <p:cNvSpPr>
            <a:spLocks noChangeArrowheads="1"/>
          </p:cNvSpPr>
          <p:nvPr/>
        </p:nvSpPr>
        <p:spPr bwMode="auto">
          <a:xfrm>
            <a:off x="1041400" y="2163763"/>
            <a:ext cx="1463675" cy="731837"/>
          </a:xfrm>
          <a:prstGeom prst="ellipse">
            <a:avLst/>
          </a:prstGeom>
          <a:solidFill>
            <a:srgbClr val="CFE7F5"/>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61002" rIns="90000" bIns="45000" anchor="ctr"/>
          <a:lstStyle>
            <a:lvl1pPr>
              <a:tabLst>
                <a:tab pos="457200" algn="l"/>
                <a:tab pos="914400" algn="l"/>
                <a:tab pos="1371600" algn="l"/>
              </a:tabLst>
              <a:defRPr>
                <a:solidFill>
                  <a:srgbClr val="000000"/>
                </a:solidFill>
                <a:latin typeface="Arial" panose="020B0604020202020204" pitchFamily="34" charset="0"/>
                <a:cs typeface="DejaVu Sans" charset="0"/>
              </a:defRPr>
            </a:lvl1pPr>
            <a:lvl2pPr>
              <a:tabLst>
                <a:tab pos="457200" algn="l"/>
                <a:tab pos="914400" algn="l"/>
                <a:tab pos="1371600" algn="l"/>
              </a:tabLst>
              <a:defRPr>
                <a:solidFill>
                  <a:srgbClr val="000000"/>
                </a:solidFill>
                <a:latin typeface="Arial" panose="020B0604020202020204" pitchFamily="34" charset="0"/>
                <a:cs typeface="DejaVu Sans" charset="0"/>
              </a:defRPr>
            </a:lvl2pPr>
            <a:lvl3pPr>
              <a:tabLst>
                <a:tab pos="457200" algn="l"/>
                <a:tab pos="914400" algn="l"/>
                <a:tab pos="1371600" algn="l"/>
              </a:tabLst>
              <a:defRPr>
                <a:solidFill>
                  <a:srgbClr val="000000"/>
                </a:solidFill>
                <a:latin typeface="Arial" panose="020B0604020202020204" pitchFamily="34" charset="0"/>
                <a:cs typeface="DejaVu Sans" charset="0"/>
              </a:defRPr>
            </a:lvl3pPr>
            <a:lvl4pPr>
              <a:tabLst>
                <a:tab pos="457200" algn="l"/>
                <a:tab pos="914400" algn="l"/>
                <a:tab pos="1371600" algn="l"/>
              </a:tabLst>
              <a:defRPr>
                <a:solidFill>
                  <a:srgbClr val="000000"/>
                </a:solidFill>
                <a:latin typeface="Arial" panose="020B0604020202020204" pitchFamily="34" charset="0"/>
                <a:cs typeface="DejaVu Sans" charset="0"/>
              </a:defRPr>
            </a:lvl4pPr>
            <a:lvl5pPr>
              <a:tabLst>
                <a:tab pos="457200" algn="l"/>
                <a:tab pos="914400" algn="l"/>
                <a:tab pos="13716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9pPr>
          </a:lstStyle>
          <a:p>
            <a:pPr algn="ctr"/>
            <a:r>
              <a:rPr lang="en-US" altLang="en-US"/>
              <a:t>Artificial</a:t>
            </a:r>
          </a:p>
          <a:p>
            <a:pPr algn="ctr"/>
            <a:r>
              <a:rPr lang="en-US" altLang="en-US"/>
              <a:t>Intelligence</a:t>
            </a:r>
          </a:p>
        </p:txBody>
      </p:sp>
      <p:sp>
        <p:nvSpPr>
          <p:cNvPr id="51205" name="Oval 5">
            <a:extLst>
              <a:ext uri="{FF2B5EF4-FFF2-40B4-BE49-F238E27FC236}">
                <a16:creationId xmlns:a16="http://schemas.microsoft.com/office/drawing/2014/main" id="{3DB79C76-907A-4569-9B4A-B720FA33C7DB}"/>
              </a:ext>
            </a:extLst>
          </p:cNvPr>
          <p:cNvSpPr>
            <a:spLocks noChangeArrowheads="1"/>
          </p:cNvSpPr>
          <p:nvPr/>
        </p:nvSpPr>
        <p:spPr bwMode="auto">
          <a:xfrm>
            <a:off x="1041400" y="3009900"/>
            <a:ext cx="1463675" cy="731838"/>
          </a:xfrm>
          <a:prstGeom prst="ellipse">
            <a:avLst/>
          </a:prstGeom>
          <a:solidFill>
            <a:srgbClr val="CFE7F5"/>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61002" rIns="90000" bIns="45000" anchor="ctr"/>
          <a:lstStyle>
            <a:lvl1pPr>
              <a:tabLst>
                <a:tab pos="457200" algn="l"/>
                <a:tab pos="914400" algn="l"/>
                <a:tab pos="1371600" algn="l"/>
              </a:tabLst>
              <a:defRPr>
                <a:solidFill>
                  <a:srgbClr val="000000"/>
                </a:solidFill>
                <a:latin typeface="Arial" panose="020B0604020202020204" pitchFamily="34" charset="0"/>
                <a:cs typeface="DejaVu Sans" charset="0"/>
              </a:defRPr>
            </a:lvl1pPr>
            <a:lvl2pPr>
              <a:tabLst>
                <a:tab pos="457200" algn="l"/>
                <a:tab pos="914400" algn="l"/>
                <a:tab pos="1371600" algn="l"/>
              </a:tabLst>
              <a:defRPr>
                <a:solidFill>
                  <a:srgbClr val="000000"/>
                </a:solidFill>
                <a:latin typeface="Arial" panose="020B0604020202020204" pitchFamily="34" charset="0"/>
                <a:cs typeface="DejaVu Sans" charset="0"/>
              </a:defRPr>
            </a:lvl2pPr>
            <a:lvl3pPr>
              <a:tabLst>
                <a:tab pos="457200" algn="l"/>
                <a:tab pos="914400" algn="l"/>
                <a:tab pos="1371600" algn="l"/>
              </a:tabLst>
              <a:defRPr>
                <a:solidFill>
                  <a:srgbClr val="000000"/>
                </a:solidFill>
                <a:latin typeface="Arial" panose="020B0604020202020204" pitchFamily="34" charset="0"/>
                <a:cs typeface="DejaVu Sans" charset="0"/>
              </a:defRPr>
            </a:lvl3pPr>
            <a:lvl4pPr>
              <a:tabLst>
                <a:tab pos="457200" algn="l"/>
                <a:tab pos="914400" algn="l"/>
                <a:tab pos="1371600" algn="l"/>
              </a:tabLst>
              <a:defRPr>
                <a:solidFill>
                  <a:srgbClr val="000000"/>
                </a:solidFill>
                <a:latin typeface="Arial" panose="020B0604020202020204" pitchFamily="34" charset="0"/>
                <a:cs typeface="DejaVu Sans" charset="0"/>
              </a:defRPr>
            </a:lvl4pPr>
            <a:lvl5pPr>
              <a:tabLst>
                <a:tab pos="457200" algn="l"/>
                <a:tab pos="914400" algn="l"/>
                <a:tab pos="13716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9pPr>
          </a:lstStyle>
          <a:p>
            <a:pPr algn="ctr"/>
            <a:r>
              <a:rPr lang="en-US" altLang="en-US"/>
              <a:t>Optimization</a:t>
            </a:r>
          </a:p>
        </p:txBody>
      </p:sp>
      <p:sp>
        <p:nvSpPr>
          <p:cNvPr id="51206" name="Oval 6">
            <a:extLst>
              <a:ext uri="{FF2B5EF4-FFF2-40B4-BE49-F238E27FC236}">
                <a16:creationId xmlns:a16="http://schemas.microsoft.com/office/drawing/2014/main" id="{FAE1A4E9-B048-401B-9B4E-1CBD815CBA3F}"/>
              </a:ext>
            </a:extLst>
          </p:cNvPr>
          <p:cNvSpPr>
            <a:spLocks noChangeArrowheads="1"/>
          </p:cNvSpPr>
          <p:nvPr/>
        </p:nvSpPr>
        <p:spPr bwMode="auto">
          <a:xfrm>
            <a:off x="3749675" y="2846388"/>
            <a:ext cx="1554163" cy="914400"/>
          </a:xfrm>
          <a:prstGeom prst="ellipse">
            <a:avLst/>
          </a:prstGeom>
          <a:solidFill>
            <a:srgbClr val="FF9900"/>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61002" rIns="90000" bIns="45000" anchor="ctr"/>
          <a:lstStyle>
            <a:lvl1pPr>
              <a:tabLst>
                <a:tab pos="457200" algn="l"/>
                <a:tab pos="914400" algn="l"/>
                <a:tab pos="1371600" algn="l"/>
              </a:tabLst>
              <a:defRPr>
                <a:solidFill>
                  <a:srgbClr val="000000"/>
                </a:solidFill>
                <a:latin typeface="Arial" panose="020B0604020202020204" pitchFamily="34" charset="0"/>
                <a:cs typeface="DejaVu Sans" charset="0"/>
              </a:defRPr>
            </a:lvl1pPr>
            <a:lvl2pPr>
              <a:tabLst>
                <a:tab pos="457200" algn="l"/>
                <a:tab pos="914400" algn="l"/>
                <a:tab pos="1371600" algn="l"/>
              </a:tabLst>
              <a:defRPr>
                <a:solidFill>
                  <a:srgbClr val="000000"/>
                </a:solidFill>
                <a:latin typeface="Arial" panose="020B0604020202020204" pitchFamily="34" charset="0"/>
                <a:cs typeface="DejaVu Sans" charset="0"/>
              </a:defRPr>
            </a:lvl2pPr>
            <a:lvl3pPr>
              <a:tabLst>
                <a:tab pos="457200" algn="l"/>
                <a:tab pos="914400" algn="l"/>
                <a:tab pos="1371600" algn="l"/>
              </a:tabLst>
              <a:defRPr>
                <a:solidFill>
                  <a:srgbClr val="000000"/>
                </a:solidFill>
                <a:latin typeface="Arial" panose="020B0604020202020204" pitchFamily="34" charset="0"/>
                <a:cs typeface="DejaVu Sans" charset="0"/>
              </a:defRPr>
            </a:lvl3pPr>
            <a:lvl4pPr>
              <a:tabLst>
                <a:tab pos="457200" algn="l"/>
                <a:tab pos="914400" algn="l"/>
                <a:tab pos="1371600" algn="l"/>
              </a:tabLst>
              <a:defRPr>
                <a:solidFill>
                  <a:srgbClr val="000000"/>
                </a:solidFill>
                <a:latin typeface="Arial" panose="020B0604020202020204" pitchFamily="34" charset="0"/>
                <a:cs typeface="DejaVu Sans" charset="0"/>
              </a:defRPr>
            </a:lvl4pPr>
            <a:lvl5pPr>
              <a:tabLst>
                <a:tab pos="457200" algn="l"/>
                <a:tab pos="914400" algn="l"/>
                <a:tab pos="13716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9pPr>
          </a:lstStyle>
          <a:p>
            <a:pPr algn="ctr"/>
            <a:r>
              <a:rPr lang="en-US" altLang="en-US" b="1"/>
              <a:t>Machine</a:t>
            </a:r>
          </a:p>
          <a:p>
            <a:pPr algn="ctr"/>
            <a:r>
              <a:rPr lang="en-US" altLang="en-US" b="1"/>
              <a:t>Learning</a:t>
            </a:r>
          </a:p>
        </p:txBody>
      </p:sp>
      <p:sp>
        <p:nvSpPr>
          <p:cNvPr id="51207" name="Oval 7">
            <a:extLst>
              <a:ext uri="{FF2B5EF4-FFF2-40B4-BE49-F238E27FC236}">
                <a16:creationId xmlns:a16="http://schemas.microsoft.com/office/drawing/2014/main" id="{7A8F82D9-CFB1-4B44-BB06-53E511151676}"/>
              </a:ext>
            </a:extLst>
          </p:cNvPr>
          <p:cNvSpPr>
            <a:spLocks noChangeArrowheads="1"/>
          </p:cNvSpPr>
          <p:nvPr/>
        </p:nvSpPr>
        <p:spPr bwMode="auto">
          <a:xfrm>
            <a:off x="4899025" y="3322638"/>
            <a:ext cx="1554163" cy="914400"/>
          </a:xfrm>
          <a:prstGeom prst="ellipse">
            <a:avLst/>
          </a:prstGeom>
          <a:solidFill>
            <a:srgbClr val="FF9900"/>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61002" rIns="90000" bIns="45000" anchor="ctr"/>
          <a:lstStyle>
            <a:lvl1pPr>
              <a:tabLst>
                <a:tab pos="457200" algn="l"/>
                <a:tab pos="914400" algn="l"/>
                <a:tab pos="1371600" algn="l"/>
              </a:tabLst>
              <a:defRPr>
                <a:solidFill>
                  <a:srgbClr val="000000"/>
                </a:solidFill>
                <a:latin typeface="Arial" panose="020B0604020202020204" pitchFamily="34" charset="0"/>
                <a:cs typeface="DejaVu Sans" charset="0"/>
              </a:defRPr>
            </a:lvl1pPr>
            <a:lvl2pPr>
              <a:tabLst>
                <a:tab pos="457200" algn="l"/>
                <a:tab pos="914400" algn="l"/>
                <a:tab pos="1371600" algn="l"/>
              </a:tabLst>
              <a:defRPr>
                <a:solidFill>
                  <a:srgbClr val="000000"/>
                </a:solidFill>
                <a:latin typeface="Arial" panose="020B0604020202020204" pitchFamily="34" charset="0"/>
                <a:cs typeface="DejaVu Sans" charset="0"/>
              </a:defRPr>
            </a:lvl2pPr>
            <a:lvl3pPr>
              <a:tabLst>
                <a:tab pos="457200" algn="l"/>
                <a:tab pos="914400" algn="l"/>
                <a:tab pos="1371600" algn="l"/>
              </a:tabLst>
              <a:defRPr>
                <a:solidFill>
                  <a:srgbClr val="000000"/>
                </a:solidFill>
                <a:latin typeface="Arial" panose="020B0604020202020204" pitchFamily="34" charset="0"/>
                <a:cs typeface="DejaVu Sans" charset="0"/>
              </a:defRPr>
            </a:lvl3pPr>
            <a:lvl4pPr>
              <a:tabLst>
                <a:tab pos="457200" algn="l"/>
                <a:tab pos="914400" algn="l"/>
                <a:tab pos="1371600" algn="l"/>
              </a:tabLst>
              <a:defRPr>
                <a:solidFill>
                  <a:srgbClr val="000000"/>
                </a:solidFill>
                <a:latin typeface="Arial" panose="020B0604020202020204" pitchFamily="34" charset="0"/>
                <a:cs typeface="DejaVu Sans" charset="0"/>
              </a:defRPr>
            </a:lvl4pPr>
            <a:lvl5pPr>
              <a:tabLst>
                <a:tab pos="457200" algn="l"/>
                <a:tab pos="914400" algn="l"/>
                <a:tab pos="13716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9pPr>
          </a:lstStyle>
          <a:p>
            <a:pPr algn="ctr"/>
            <a:r>
              <a:rPr lang="en-US" altLang="en-US" b="1"/>
              <a:t>Statistical</a:t>
            </a:r>
          </a:p>
          <a:p>
            <a:pPr algn="ctr"/>
            <a:r>
              <a:rPr lang="en-US" altLang="en-US" b="1"/>
              <a:t>Learning</a:t>
            </a:r>
          </a:p>
        </p:txBody>
      </p:sp>
      <p:sp>
        <p:nvSpPr>
          <p:cNvPr id="51208" name="Oval 8">
            <a:extLst>
              <a:ext uri="{FF2B5EF4-FFF2-40B4-BE49-F238E27FC236}">
                <a16:creationId xmlns:a16="http://schemas.microsoft.com/office/drawing/2014/main" id="{F69EAF58-54EF-47A6-9744-2A53840BD310}"/>
              </a:ext>
            </a:extLst>
          </p:cNvPr>
          <p:cNvSpPr>
            <a:spLocks noChangeArrowheads="1"/>
          </p:cNvSpPr>
          <p:nvPr/>
        </p:nvSpPr>
        <p:spPr bwMode="auto">
          <a:xfrm>
            <a:off x="950913" y="3887788"/>
            <a:ext cx="1554162" cy="914400"/>
          </a:xfrm>
          <a:prstGeom prst="ellipse">
            <a:avLst/>
          </a:prstGeom>
          <a:solidFill>
            <a:srgbClr val="CFE7F5"/>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61002" rIns="90000" bIns="45000" anchor="ctr"/>
          <a:lstStyle>
            <a:lvl1pPr>
              <a:tabLst>
                <a:tab pos="457200" algn="l"/>
                <a:tab pos="914400" algn="l"/>
                <a:tab pos="1371600" algn="l"/>
              </a:tabLst>
              <a:defRPr>
                <a:solidFill>
                  <a:srgbClr val="000000"/>
                </a:solidFill>
                <a:latin typeface="Arial" panose="020B0604020202020204" pitchFamily="34" charset="0"/>
                <a:cs typeface="DejaVu Sans" charset="0"/>
              </a:defRPr>
            </a:lvl1pPr>
            <a:lvl2pPr>
              <a:tabLst>
                <a:tab pos="457200" algn="l"/>
                <a:tab pos="914400" algn="l"/>
                <a:tab pos="1371600" algn="l"/>
              </a:tabLst>
              <a:defRPr>
                <a:solidFill>
                  <a:srgbClr val="000000"/>
                </a:solidFill>
                <a:latin typeface="Arial" panose="020B0604020202020204" pitchFamily="34" charset="0"/>
                <a:cs typeface="DejaVu Sans" charset="0"/>
              </a:defRPr>
            </a:lvl2pPr>
            <a:lvl3pPr>
              <a:tabLst>
                <a:tab pos="457200" algn="l"/>
                <a:tab pos="914400" algn="l"/>
                <a:tab pos="1371600" algn="l"/>
              </a:tabLst>
              <a:defRPr>
                <a:solidFill>
                  <a:srgbClr val="000000"/>
                </a:solidFill>
                <a:latin typeface="Arial" panose="020B0604020202020204" pitchFamily="34" charset="0"/>
                <a:cs typeface="DejaVu Sans" charset="0"/>
              </a:defRPr>
            </a:lvl3pPr>
            <a:lvl4pPr>
              <a:tabLst>
                <a:tab pos="457200" algn="l"/>
                <a:tab pos="914400" algn="l"/>
                <a:tab pos="1371600" algn="l"/>
              </a:tabLst>
              <a:defRPr>
                <a:solidFill>
                  <a:srgbClr val="000000"/>
                </a:solidFill>
                <a:latin typeface="Arial" panose="020B0604020202020204" pitchFamily="34" charset="0"/>
                <a:cs typeface="DejaVu Sans" charset="0"/>
              </a:defRPr>
            </a:lvl4pPr>
            <a:lvl5pPr>
              <a:tabLst>
                <a:tab pos="457200" algn="l"/>
                <a:tab pos="914400" algn="l"/>
                <a:tab pos="13716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9pPr>
          </a:lstStyle>
          <a:p>
            <a:pPr algn="ctr"/>
            <a:r>
              <a:rPr lang="en-US" altLang="en-US"/>
              <a:t>Statistics</a:t>
            </a:r>
          </a:p>
        </p:txBody>
      </p:sp>
      <p:sp>
        <p:nvSpPr>
          <p:cNvPr id="51209" name="Oval 9">
            <a:extLst>
              <a:ext uri="{FF2B5EF4-FFF2-40B4-BE49-F238E27FC236}">
                <a16:creationId xmlns:a16="http://schemas.microsoft.com/office/drawing/2014/main" id="{820FBD88-B91B-420C-8AC4-5777E379677A}"/>
              </a:ext>
            </a:extLst>
          </p:cNvPr>
          <p:cNvSpPr>
            <a:spLocks noChangeArrowheads="1"/>
          </p:cNvSpPr>
          <p:nvPr/>
        </p:nvSpPr>
        <p:spPr bwMode="auto">
          <a:xfrm>
            <a:off x="7442200" y="2098675"/>
            <a:ext cx="1554163" cy="914400"/>
          </a:xfrm>
          <a:prstGeom prst="ellipse">
            <a:avLst/>
          </a:prstGeom>
          <a:solidFill>
            <a:srgbClr val="CFE7F5"/>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61002" rIns="90000" bIns="45000" anchor="ctr"/>
          <a:lstStyle>
            <a:lvl1pPr>
              <a:tabLst>
                <a:tab pos="457200" algn="l"/>
                <a:tab pos="914400" algn="l"/>
                <a:tab pos="1371600" algn="l"/>
              </a:tabLst>
              <a:defRPr>
                <a:solidFill>
                  <a:srgbClr val="000000"/>
                </a:solidFill>
                <a:latin typeface="Arial" panose="020B0604020202020204" pitchFamily="34" charset="0"/>
                <a:cs typeface="DejaVu Sans" charset="0"/>
              </a:defRPr>
            </a:lvl1pPr>
            <a:lvl2pPr>
              <a:tabLst>
                <a:tab pos="457200" algn="l"/>
                <a:tab pos="914400" algn="l"/>
                <a:tab pos="1371600" algn="l"/>
              </a:tabLst>
              <a:defRPr>
                <a:solidFill>
                  <a:srgbClr val="000000"/>
                </a:solidFill>
                <a:latin typeface="Arial" panose="020B0604020202020204" pitchFamily="34" charset="0"/>
                <a:cs typeface="DejaVu Sans" charset="0"/>
              </a:defRPr>
            </a:lvl2pPr>
            <a:lvl3pPr>
              <a:tabLst>
                <a:tab pos="457200" algn="l"/>
                <a:tab pos="914400" algn="l"/>
                <a:tab pos="1371600" algn="l"/>
              </a:tabLst>
              <a:defRPr>
                <a:solidFill>
                  <a:srgbClr val="000000"/>
                </a:solidFill>
                <a:latin typeface="Arial" panose="020B0604020202020204" pitchFamily="34" charset="0"/>
                <a:cs typeface="DejaVu Sans" charset="0"/>
              </a:defRPr>
            </a:lvl3pPr>
            <a:lvl4pPr>
              <a:tabLst>
                <a:tab pos="457200" algn="l"/>
                <a:tab pos="914400" algn="l"/>
                <a:tab pos="1371600" algn="l"/>
              </a:tabLst>
              <a:defRPr>
                <a:solidFill>
                  <a:srgbClr val="000000"/>
                </a:solidFill>
                <a:latin typeface="Arial" panose="020B0604020202020204" pitchFamily="34" charset="0"/>
                <a:cs typeface="DejaVu Sans" charset="0"/>
              </a:defRPr>
            </a:lvl4pPr>
            <a:lvl5pPr>
              <a:tabLst>
                <a:tab pos="457200" algn="l"/>
                <a:tab pos="914400" algn="l"/>
                <a:tab pos="13716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9pPr>
          </a:lstStyle>
          <a:p>
            <a:pPr algn="ctr"/>
            <a:r>
              <a:rPr lang="en-US" altLang="en-US"/>
              <a:t>Supervised</a:t>
            </a:r>
          </a:p>
          <a:p>
            <a:pPr algn="ctr"/>
            <a:r>
              <a:rPr lang="en-US" altLang="en-US"/>
              <a:t>Learning</a:t>
            </a:r>
          </a:p>
        </p:txBody>
      </p:sp>
      <p:sp>
        <p:nvSpPr>
          <p:cNvPr id="51210" name="Oval 10">
            <a:extLst>
              <a:ext uri="{FF2B5EF4-FFF2-40B4-BE49-F238E27FC236}">
                <a16:creationId xmlns:a16="http://schemas.microsoft.com/office/drawing/2014/main" id="{C478620C-DF09-4560-8A65-75CDDCF1A98D}"/>
              </a:ext>
            </a:extLst>
          </p:cNvPr>
          <p:cNvSpPr>
            <a:spLocks noChangeArrowheads="1"/>
          </p:cNvSpPr>
          <p:nvPr/>
        </p:nvSpPr>
        <p:spPr bwMode="auto">
          <a:xfrm>
            <a:off x="7351713" y="2906713"/>
            <a:ext cx="1736725" cy="914400"/>
          </a:xfrm>
          <a:prstGeom prst="ellipse">
            <a:avLst/>
          </a:prstGeom>
          <a:solidFill>
            <a:srgbClr val="CFE7F5"/>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61002" rIns="90000" bIns="45000" anchor="ctr"/>
          <a:lstStyle>
            <a:lvl1pPr>
              <a:tabLst>
                <a:tab pos="457200" algn="l"/>
                <a:tab pos="914400" algn="l"/>
                <a:tab pos="1371600" algn="l"/>
              </a:tabLst>
              <a:defRPr>
                <a:solidFill>
                  <a:srgbClr val="000000"/>
                </a:solidFill>
                <a:latin typeface="Arial" panose="020B0604020202020204" pitchFamily="34" charset="0"/>
                <a:cs typeface="DejaVu Sans" charset="0"/>
              </a:defRPr>
            </a:lvl1pPr>
            <a:lvl2pPr>
              <a:tabLst>
                <a:tab pos="457200" algn="l"/>
                <a:tab pos="914400" algn="l"/>
                <a:tab pos="1371600" algn="l"/>
              </a:tabLst>
              <a:defRPr>
                <a:solidFill>
                  <a:srgbClr val="000000"/>
                </a:solidFill>
                <a:latin typeface="Arial" panose="020B0604020202020204" pitchFamily="34" charset="0"/>
                <a:cs typeface="DejaVu Sans" charset="0"/>
              </a:defRPr>
            </a:lvl2pPr>
            <a:lvl3pPr>
              <a:tabLst>
                <a:tab pos="457200" algn="l"/>
                <a:tab pos="914400" algn="l"/>
                <a:tab pos="1371600" algn="l"/>
              </a:tabLst>
              <a:defRPr>
                <a:solidFill>
                  <a:srgbClr val="000000"/>
                </a:solidFill>
                <a:latin typeface="Arial" panose="020B0604020202020204" pitchFamily="34" charset="0"/>
                <a:cs typeface="DejaVu Sans" charset="0"/>
              </a:defRPr>
            </a:lvl3pPr>
            <a:lvl4pPr>
              <a:tabLst>
                <a:tab pos="457200" algn="l"/>
                <a:tab pos="914400" algn="l"/>
                <a:tab pos="1371600" algn="l"/>
              </a:tabLst>
              <a:defRPr>
                <a:solidFill>
                  <a:srgbClr val="000000"/>
                </a:solidFill>
                <a:latin typeface="Arial" panose="020B0604020202020204" pitchFamily="34" charset="0"/>
                <a:cs typeface="DejaVu Sans" charset="0"/>
              </a:defRPr>
            </a:lvl4pPr>
            <a:lvl5pPr>
              <a:tabLst>
                <a:tab pos="457200" algn="l"/>
                <a:tab pos="914400" algn="l"/>
                <a:tab pos="13716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9pPr>
          </a:lstStyle>
          <a:p>
            <a:pPr algn="ctr"/>
            <a:r>
              <a:rPr lang="en-US" altLang="en-US"/>
              <a:t>Unsupervised</a:t>
            </a:r>
          </a:p>
          <a:p>
            <a:pPr algn="ctr"/>
            <a:r>
              <a:rPr lang="en-US" altLang="en-US"/>
              <a:t>Learning</a:t>
            </a:r>
          </a:p>
        </p:txBody>
      </p:sp>
      <p:sp>
        <p:nvSpPr>
          <p:cNvPr id="51211" name="Oval 11">
            <a:extLst>
              <a:ext uri="{FF2B5EF4-FFF2-40B4-BE49-F238E27FC236}">
                <a16:creationId xmlns:a16="http://schemas.microsoft.com/office/drawing/2014/main" id="{DF352325-D74C-4ED1-8553-81FD24A4C761}"/>
              </a:ext>
            </a:extLst>
          </p:cNvPr>
          <p:cNvSpPr>
            <a:spLocks noChangeArrowheads="1"/>
          </p:cNvSpPr>
          <p:nvPr/>
        </p:nvSpPr>
        <p:spPr bwMode="auto">
          <a:xfrm>
            <a:off x="7351713" y="3716338"/>
            <a:ext cx="1736725" cy="914400"/>
          </a:xfrm>
          <a:prstGeom prst="ellipse">
            <a:avLst/>
          </a:prstGeom>
          <a:solidFill>
            <a:srgbClr val="CFE7F5"/>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61002" rIns="90000" bIns="45000" anchor="ctr"/>
          <a:lstStyle>
            <a:lvl1pPr>
              <a:tabLst>
                <a:tab pos="457200" algn="l"/>
                <a:tab pos="914400" algn="l"/>
                <a:tab pos="1371600" algn="l"/>
              </a:tabLst>
              <a:defRPr>
                <a:solidFill>
                  <a:srgbClr val="000000"/>
                </a:solidFill>
                <a:latin typeface="Arial" panose="020B0604020202020204" pitchFamily="34" charset="0"/>
                <a:cs typeface="DejaVu Sans" charset="0"/>
              </a:defRPr>
            </a:lvl1pPr>
            <a:lvl2pPr>
              <a:tabLst>
                <a:tab pos="457200" algn="l"/>
                <a:tab pos="914400" algn="l"/>
                <a:tab pos="1371600" algn="l"/>
              </a:tabLst>
              <a:defRPr>
                <a:solidFill>
                  <a:srgbClr val="000000"/>
                </a:solidFill>
                <a:latin typeface="Arial" panose="020B0604020202020204" pitchFamily="34" charset="0"/>
                <a:cs typeface="DejaVu Sans" charset="0"/>
              </a:defRPr>
            </a:lvl2pPr>
            <a:lvl3pPr>
              <a:tabLst>
                <a:tab pos="457200" algn="l"/>
                <a:tab pos="914400" algn="l"/>
                <a:tab pos="1371600" algn="l"/>
              </a:tabLst>
              <a:defRPr>
                <a:solidFill>
                  <a:srgbClr val="000000"/>
                </a:solidFill>
                <a:latin typeface="Arial" panose="020B0604020202020204" pitchFamily="34" charset="0"/>
                <a:cs typeface="DejaVu Sans" charset="0"/>
              </a:defRPr>
            </a:lvl3pPr>
            <a:lvl4pPr>
              <a:tabLst>
                <a:tab pos="457200" algn="l"/>
                <a:tab pos="914400" algn="l"/>
                <a:tab pos="1371600" algn="l"/>
              </a:tabLst>
              <a:defRPr>
                <a:solidFill>
                  <a:srgbClr val="000000"/>
                </a:solidFill>
                <a:latin typeface="Arial" panose="020B0604020202020204" pitchFamily="34" charset="0"/>
                <a:cs typeface="DejaVu Sans" charset="0"/>
              </a:defRPr>
            </a:lvl4pPr>
            <a:lvl5pPr>
              <a:tabLst>
                <a:tab pos="457200" algn="l"/>
                <a:tab pos="914400" algn="l"/>
                <a:tab pos="13716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9pPr>
          </a:lstStyle>
          <a:p>
            <a:pPr algn="ctr"/>
            <a:r>
              <a:rPr lang="en-US" altLang="en-US"/>
              <a:t>Reinforcement</a:t>
            </a:r>
          </a:p>
          <a:p>
            <a:pPr algn="ctr"/>
            <a:r>
              <a:rPr lang="en-US" altLang="en-US"/>
              <a:t>Learning</a:t>
            </a:r>
          </a:p>
        </p:txBody>
      </p:sp>
      <p:sp>
        <p:nvSpPr>
          <p:cNvPr id="51212" name="Oval 12">
            <a:extLst>
              <a:ext uri="{FF2B5EF4-FFF2-40B4-BE49-F238E27FC236}">
                <a16:creationId xmlns:a16="http://schemas.microsoft.com/office/drawing/2014/main" id="{A6BBFBD9-28FF-4522-AF2F-44FC1F1D1CB5}"/>
              </a:ext>
            </a:extLst>
          </p:cNvPr>
          <p:cNvSpPr>
            <a:spLocks noChangeArrowheads="1"/>
          </p:cNvSpPr>
          <p:nvPr/>
        </p:nvSpPr>
        <p:spPr bwMode="auto">
          <a:xfrm>
            <a:off x="7351713" y="4489450"/>
            <a:ext cx="1736725" cy="914400"/>
          </a:xfrm>
          <a:prstGeom prst="ellipse">
            <a:avLst/>
          </a:prstGeom>
          <a:solidFill>
            <a:srgbClr val="CFE7F5"/>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61002" rIns="90000" bIns="45000" anchor="ctr"/>
          <a:lstStyle>
            <a:lvl1pPr>
              <a:tabLst>
                <a:tab pos="457200" algn="l"/>
                <a:tab pos="914400" algn="l"/>
                <a:tab pos="1371600" algn="l"/>
              </a:tabLst>
              <a:defRPr>
                <a:solidFill>
                  <a:srgbClr val="000000"/>
                </a:solidFill>
                <a:latin typeface="Arial" panose="020B0604020202020204" pitchFamily="34" charset="0"/>
                <a:cs typeface="DejaVu Sans" charset="0"/>
              </a:defRPr>
            </a:lvl1pPr>
            <a:lvl2pPr>
              <a:tabLst>
                <a:tab pos="457200" algn="l"/>
                <a:tab pos="914400" algn="l"/>
                <a:tab pos="1371600" algn="l"/>
              </a:tabLst>
              <a:defRPr>
                <a:solidFill>
                  <a:srgbClr val="000000"/>
                </a:solidFill>
                <a:latin typeface="Arial" panose="020B0604020202020204" pitchFamily="34" charset="0"/>
                <a:cs typeface="DejaVu Sans" charset="0"/>
              </a:defRPr>
            </a:lvl2pPr>
            <a:lvl3pPr>
              <a:tabLst>
                <a:tab pos="457200" algn="l"/>
                <a:tab pos="914400" algn="l"/>
                <a:tab pos="1371600" algn="l"/>
              </a:tabLst>
              <a:defRPr>
                <a:solidFill>
                  <a:srgbClr val="000000"/>
                </a:solidFill>
                <a:latin typeface="Arial" panose="020B0604020202020204" pitchFamily="34" charset="0"/>
                <a:cs typeface="DejaVu Sans" charset="0"/>
              </a:defRPr>
            </a:lvl3pPr>
            <a:lvl4pPr>
              <a:tabLst>
                <a:tab pos="457200" algn="l"/>
                <a:tab pos="914400" algn="l"/>
                <a:tab pos="1371600" algn="l"/>
              </a:tabLst>
              <a:defRPr>
                <a:solidFill>
                  <a:srgbClr val="000000"/>
                </a:solidFill>
                <a:latin typeface="Arial" panose="020B0604020202020204" pitchFamily="34" charset="0"/>
                <a:cs typeface="DejaVu Sans" charset="0"/>
              </a:defRPr>
            </a:lvl4pPr>
            <a:lvl5pPr>
              <a:tabLst>
                <a:tab pos="457200" algn="l"/>
                <a:tab pos="914400" algn="l"/>
                <a:tab pos="13716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9pPr>
          </a:lstStyle>
          <a:p>
            <a:pPr algn="ctr"/>
            <a:r>
              <a:rPr lang="en-US" altLang="en-US"/>
              <a:t>Online</a:t>
            </a:r>
          </a:p>
          <a:p>
            <a:pPr algn="ctr"/>
            <a:r>
              <a:rPr lang="en-US" altLang="en-US"/>
              <a:t>Learning</a:t>
            </a:r>
          </a:p>
        </p:txBody>
      </p:sp>
      <p:sp>
        <p:nvSpPr>
          <p:cNvPr id="51213" name="AutoShape 13">
            <a:extLst>
              <a:ext uri="{FF2B5EF4-FFF2-40B4-BE49-F238E27FC236}">
                <a16:creationId xmlns:a16="http://schemas.microsoft.com/office/drawing/2014/main" id="{4E4DF47A-57DA-490E-95B0-7DF6B53144AF}"/>
              </a:ext>
            </a:extLst>
          </p:cNvPr>
          <p:cNvSpPr>
            <a:spLocks noChangeArrowheads="1"/>
          </p:cNvSpPr>
          <p:nvPr/>
        </p:nvSpPr>
        <p:spPr bwMode="auto">
          <a:xfrm>
            <a:off x="2762250" y="3411538"/>
            <a:ext cx="549275" cy="457200"/>
          </a:xfrm>
          <a:prstGeom prst="rightArrow">
            <a:avLst>
              <a:gd name="adj1" fmla="val 50000"/>
              <a:gd name="adj2" fmla="val 30035"/>
            </a:avLst>
          </a:prstGeom>
          <a:solidFill>
            <a:srgbClr val="CFE7F5"/>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1214" name="AutoShape 14">
            <a:extLst>
              <a:ext uri="{FF2B5EF4-FFF2-40B4-BE49-F238E27FC236}">
                <a16:creationId xmlns:a16="http://schemas.microsoft.com/office/drawing/2014/main" id="{A7F8250F-473E-4E46-8A83-0D8427AACC98}"/>
              </a:ext>
            </a:extLst>
          </p:cNvPr>
          <p:cNvSpPr>
            <a:spLocks noChangeArrowheads="1"/>
          </p:cNvSpPr>
          <p:nvPr/>
        </p:nvSpPr>
        <p:spPr bwMode="auto">
          <a:xfrm>
            <a:off x="6600825" y="3394075"/>
            <a:ext cx="568325" cy="457200"/>
          </a:xfrm>
          <a:prstGeom prst="leftArrow">
            <a:avLst>
              <a:gd name="adj1" fmla="val 50000"/>
              <a:gd name="adj2" fmla="val 31076"/>
            </a:avLst>
          </a:prstGeom>
          <a:solidFill>
            <a:srgbClr val="CFE7F5"/>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1215" name="Text Box 15">
            <a:extLst>
              <a:ext uri="{FF2B5EF4-FFF2-40B4-BE49-F238E27FC236}">
                <a16:creationId xmlns:a16="http://schemas.microsoft.com/office/drawing/2014/main" id="{12BD10D3-B156-4D58-8520-14B3F3EA4C7A}"/>
              </a:ext>
            </a:extLst>
          </p:cNvPr>
          <p:cNvSpPr txBox="1">
            <a:spLocks noChangeArrowheads="1"/>
          </p:cNvSpPr>
          <p:nvPr/>
        </p:nvSpPr>
        <p:spPr bwMode="auto">
          <a:xfrm>
            <a:off x="7240588" y="1701800"/>
            <a:ext cx="2193925" cy="6016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61002" rIns="90000" bIns="45000"/>
          <a:lstStyle>
            <a:lvl1pPr>
              <a:tabLst>
                <a:tab pos="457200" algn="l"/>
                <a:tab pos="914400" algn="l"/>
                <a:tab pos="1371600" algn="l"/>
                <a:tab pos="1828800" algn="l"/>
              </a:tabLst>
              <a:defRPr>
                <a:solidFill>
                  <a:srgbClr val="000000"/>
                </a:solidFill>
                <a:latin typeface="Arial" panose="020B0604020202020204" pitchFamily="34" charset="0"/>
                <a:cs typeface="DejaVu Sans" charset="0"/>
              </a:defRPr>
            </a:lvl1pPr>
            <a:lvl2pPr>
              <a:tabLst>
                <a:tab pos="457200" algn="l"/>
                <a:tab pos="914400" algn="l"/>
                <a:tab pos="1371600" algn="l"/>
                <a:tab pos="1828800" algn="l"/>
              </a:tabLst>
              <a:defRPr>
                <a:solidFill>
                  <a:srgbClr val="000000"/>
                </a:solidFill>
                <a:latin typeface="Arial" panose="020B0604020202020204" pitchFamily="34" charset="0"/>
                <a:cs typeface="DejaVu Sans" charset="0"/>
              </a:defRPr>
            </a:lvl2pPr>
            <a:lvl3pPr>
              <a:tabLst>
                <a:tab pos="457200" algn="l"/>
                <a:tab pos="914400" algn="l"/>
                <a:tab pos="1371600" algn="l"/>
                <a:tab pos="1828800" algn="l"/>
              </a:tabLst>
              <a:defRPr>
                <a:solidFill>
                  <a:srgbClr val="000000"/>
                </a:solidFill>
                <a:latin typeface="Arial" panose="020B0604020202020204" pitchFamily="34" charset="0"/>
                <a:cs typeface="DejaVu Sans" charset="0"/>
              </a:defRPr>
            </a:lvl3pPr>
            <a:lvl4pPr>
              <a:tabLst>
                <a:tab pos="457200" algn="l"/>
                <a:tab pos="914400" algn="l"/>
                <a:tab pos="1371600" algn="l"/>
                <a:tab pos="1828800" algn="l"/>
              </a:tabLst>
              <a:defRPr>
                <a:solidFill>
                  <a:srgbClr val="000000"/>
                </a:solidFill>
                <a:latin typeface="Arial" panose="020B0604020202020204" pitchFamily="34" charset="0"/>
                <a:cs typeface="DejaVu Sans" charset="0"/>
              </a:defRPr>
            </a:lvl4pPr>
            <a:lvl5pPr>
              <a:tabLst>
                <a:tab pos="457200" algn="l"/>
                <a:tab pos="914400" algn="l"/>
                <a:tab pos="1371600" algn="l"/>
                <a:tab pos="18288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Lst>
              <a:defRPr>
                <a:solidFill>
                  <a:srgbClr val="000000"/>
                </a:solidFill>
                <a:latin typeface="Arial" panose="020B0604020202020204" pitchFamily="34" charset="0"/>
                <a:cs typeface="DejaVu Sans" charset="0"/>
              </a:defRPr>
            </a:lvl9pPr>
          </a:lstStyle>
          <a:p>
            <a:r>
              <a:rPr lang="en-US" altLang="en-US" b="1"/>
              <a:t>Learning Strategy</a:t>
            </a:r>
          </a:p>
        </p:txBody>
      </p:sp>
      <p:sp>
        <p:nvSpPr>
          <p:cNvPr id="51216" name="Text Box 16">
            <a:extLst>
              <a:ext uri="{FF2B5EF4-FFF2-40B4-BE49-F238E27FC236}">
                <a16:creationId xmlns:a16="http://schemas.microsoft.com/office/drawing/2014/main" id="{5FE1A3D0-0B6F-43A5-9B1E-BA8FF0B733B9}"/>
              </a:ext>
            </a:extLst>
          </p:cNvPr>
          <p:cNvSpPr txBox="1">
            <a:spLocks noChangeArrowheads="1"/>
          </p:cNvSpPr>
          <p:nvPr/>
        </p:nvSpPr>
        <p:spPr bwMode="auto">
          <a:xfrm>
            <a:off x="1316038" y="1736725"/>
            <a:ext cx="2193925" cy="6016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61002" rIns="90000" bIns="45000"/>
          <a:lstStyle>
            <a:lvl1pPr>
              <a:tabLst>
                <a:tab pos="457200" algn="l"/>
                <a:tab pos="914400" algn="l"/>
                <a:tab pos="1371600" algn="l"/>
                <a:tab pos="1828800" algn="l"/>
              </a:tabLst>
              <a:defRPr>
                <a:solidFill>
                  <a:srgbClr val="000000"/>
                </a:solidFill>
                <a:latin typeface="Arial" panose="020B0604020202020204" pitchFamily="34" charset="0"/>
                <a:cs typeface="DejaVu Sans" charset="0"/>
              </a:defRPr>
            </a:lvl1pPr>
            <a:lvl2pPr>
              <a:tabLst>
                <a:tab pos="457200" algn="l"/>
                <a:tab pos="914400" algn="l"/>
                <a:tab pos="1371600" algn="l"/>
                <a:tab pos="1828800" algn="l"/>
              </a:tabLst>
              <a:defRPr>
                <a:solidFill>
                  <a:srgbClr val="000000"/>
                </a:solidFill>
                <a:latin typeface="Arial" panose="020B0604020202020204" pitchFamily="34" charset="0"/>
                <a:cs typeface="DejaVu Sans" charset="0"/>
              </a:defRPr>
            </a:lvl2pPr>
            <a:lvl3pPr>
              <a:tabLst>
                <a:tab pos="457200" algn="l"/>
                <a:tab pos="914400" algn="l"/>
                <a:tab pos="1371600" algn="l"/>
                <a:tab pos="1828800" algn="l"/>
              </a:tabLst>
              <a:defRPr>
                <a:solidFill>
                  <a:srgbClr val="000000"/>
                </a:solidFill>
                <a:latin typeface="Arial" panose="020B0604020202020204" pitchFamily="34" charset="0"/>
                <a:cs typeface="DejaVu Sans" charset="0"/>
              </a:defRPr>
            </a:lvl3pPr>
            <a:lvl4pPr>
              <a:tabLst>
                <a:tab pos="457200" algn="l"/>
                <a:tab pos="914400" algn="l"/>
                <a:tab pos="1371600" algn="l"/>
                <a:tab pos="1828800" algn="l"/>
              </a:tabLst>
              <a:defRPr>
                <a:solidFill>
                  <a:srgbClr val="000000"/>
                </a:solidFill>
                <a:latin typeface="Arial" panose="020B0604020202020204" pitchFamily="34" charset="0"/>
                <a:cs typeface="DejaVu Sans" charset="0"/>
              </a:defRPr>
            </a:lvl4pPr>
            <a:lvl5pPr>
              <a:tabLst>
                <a:tab pos="457200" algn="l"/>
                <a:tab pos="914400" algn="l"/>
                <a:tab pos="1371600" algn="l"/>
                <a:tab pos="18288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Lst>
              <a:defRPr>
                <a:solidFill>
                  <a:srgbClr val="000000"/>
                </a:solidFill>
                <a:latin typeface="Arial" panose="020B0604020202020204" pitchFamily="34" charset="0"/>
                <a:cs typeface="DejaVu Sans" charset="0"/>
              </a:defRPr>
            </a:lvl9pPr>
          </a:lstStyle>
          <a:p>
            <a:r>
              <a:rPr lang="en-US" altLang="en-US" b="1"/>
              <a:t>Method</a:t>
            </a:r>
          </a:p>
        </p:txBody>
      </p:sp>
      <p:sp>
        <p:nvSpPr>
          <p:cNvPr id="51217" name="Text Box 17">
            <a:extLst>
              <a:ext uri="{FF2B5EF4-FFF2-40B4-BE49-F238E27FC236}">
                <a16:creationId xmlns:a16="http://schemas.microsoft.com/office/drawing/2014/main" id="{D0FC8509-862F-4AC8-A973-30A7ED72CFF2}"/>
              </a:ext>
            </a:extLst>
          </p:cNvPr>
          <p:cNvSpPr txBox="1">
            <a:spLocks noChangeArrowheads="1"/>
          </p:cNvSpPr>
          <p:nvPr/>
        </p:nvSpPr>
        <p:spPr bwMode="auto">
          <a:xfrm>
            <a:off x="568325" y="5795963"/>
            <a:ext cx="8961438" cy="1543050"/>
          </a:xfrm>
          <a:prstGeom prst="rect">
            <a:avLst/>
          </a:prstGeom>
          <a:noFill/>
          <a:ln w="36720" cap="flat">
            <a:solidFill>
              <a:srgbClr val="FF3333"/>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08000" tIns="80780" rIns="108000" bIns="63000"/>
          <a:lstStyle>
            <a:lvl1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DejaVu Sans" charset="0"/>
              </a:defRPr>
            </a:lvl1pPr>
            <a:lvl2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DejaVu Sans" charset="0"/>
              </a:defRPr>
            </a:lvl2pPr>
            <a:lvl3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DejaVu Sans" charset="0"/>
              </a:defRPr>
            </a:lvl3pPr>
            <a:lvl4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DejaVu Sans" charset="0"/>
              </a:defRPr>
            </a:lvl4pPr>
            <a:lvl5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DejaVu Sans" charset="0"/>
              </a:defRPr>
            </a:lvl9pPr>
          </a:lstStyle>
          <a:p>
            <a:r>
              <a:rPr lang="en-US" altLang="en-US" b="1" dirty="0"/>
              <a:t>Data Mining:</a:t>
            </a:r>
            <a:r>
              <a:rPr lang="en-US" altLang="en-US" dirty="0"/>
              <a:t> </a:t>
            </a:r>
            <a:r>
              <a:rPr lang="en-US" altLang="en-US" b="1" dirty="0"/>
              <a:t>Manually analyze a given dataset</a:t>
            </a:r>
            <a:r>
              <a:rPr lang="en-US" altLang="en-US" dirty="0"/>
              <a:t> to gain insights and predict potential outcomes.</a:t>
            </a:r>
          </a:p>
          <a:p>
            <a:r>
              <a:rPr lang="en-US" altLang="en-US" b="1" dirty="0"/>
              <a:t>Techniques:</a:t>
            </a:r>
            <a:r>
              <a:rPr lang="en-US" altLang="en-US" dirty="0"/>
              <a:t> Any applicable technique from databases, statistics, machine/statistical learning. New methods were developed by the Data Mining community.</a:t>
            </a:r>
          </a:p>
        </p:txBody>
      </p:sp>
      <p:sp>
        <p:nvSpPr>
          <p:cNvPr id="51218" name="Oval 18">
            <a:extLst>
              <a:ext uri="{FF2B5EF4-FFF2-40B4-BE49-F238E27FC236}">
                <a16:creationId xmlns:a16="http://schemas.microsoft.com/office/drawing/2014/main" id="{B35E5068-01D7-413B-8AB2-C0A73EDFB2C7}"/>
              </a:ext>
            </a:extLst>
          </p:cNvPr>
          <p:cNvSpPr>
            <a:spLocks noChangeArrowheads="1"/>
          </p:cNvSpPr>
          <p:nvPr/>
        </p:nvSpPr>
        <p:spPr bwMode="auto">
          <a:xfrm>
            <a:off x="3527425" y="3689350"/>
            <a:ext cx="1554163" cy="914400"/>
          </a:xfrm>
          <a:prstGeom prst="ellipse">
            <a:avLst/>
          </a:prstGeom>
          <a:solidFill>
            <a:srgbClr val="CFE7F5"/>
          </a:solidFill>
          <a:ln w="36720" cap="flat">
            <a:solidFill>
              <a:srgbClr val="FF3333"/>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108360" tIns="79362" rIns="108360" bIns="63360" anchor="ctr"/>
          <a:lstStyle>
            <a:lvl1pPr>
              <a:tabLst>
                <a:tab pos="457200" algn="l"/>
                <a:tab pos="914400" algn="l"/>
                <a:tab pos="1371600" algn="l"/>
              </a:tabLst>
              <a:defRPr>
                <a:solidFill>
                  <a:srgbClr val="000000"/>
                </a:solidFill>
                <a:latin typeface="Arial" panose="020B0604020202020204" pitchFamily="34" charset="0"/>
                <a:cs typeface="DejaVu Sans" charset="0"/>
              </a:defRPr>
            </a:lvl1pPr>
            <a:lvl2pPr>
              <a:tabLst>
                <a:tab pos="457200" algn="l"/>
                <a:tab pos="914400" algn="l"/>
                <a:tab pos="1371600" algn="l"/>
              </a:tabLst>
              <a:defRPr>
                <a:solidFill>
                  <a:srgbClr val="000000"/>
                </a:solidFill>
                <a:latin typeface="Arial" panose="020B0604020202020204" pitchFamily="34" charset="0"/>
                <a:cs typeface="DejaVu Sans" charset="0"/>
              </a:defRPr>
            </a:lvl2pPr>
            <a:lvl3pPr>
              <a:tabLst>
                <a:tab pos="457200" algn="l"/>
                <a:tab pos="914400" algn="l"/>
                <a:tab pos="1371600" algn="l"/>
              </a:tabLst>
              <a:defRPr>
                <a:solidFill>
                  <a:srgbClr val="000000"/>
                </a:solidFill>
                <a:latin typeface="Arial" panose="020B0604020202020204" pitchFamily="34" charset="0"/>
                <a:cs typeface="DejaVu Sans" charset="0"/>
              </a:defRPr>
            </a:lvl3pPr>
            <a:lvl4pPr>
              <a:tabLst>
                <a:tab pos="457200" algn="l"/>
                <a:tab pos="914400" algn="l"/>
                <a:tab pos="1371600" algn="l"/>
              </a:tabLst>
              <a:defRPr>
                <a:solidFill>
                  <a:srgbClr val="000000"/>
                </a:solidFill>
                <a:latin typeface="Arial" panose="020B0604020202020204" pitchFamily="34" charset="0"/>
                <a:cs typeface="DejaVu Sans" charset="0"/>
              </a:defRPr>
            </a:lvl4pPr>
            <a:lvl5pPr>
              <a:tabLst>
                <a:tab pos="457200" algn="l"/>
                <a:tab pos="914400" algn="l"/>
                <a:tab pos="13716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9pPr>
          </a:lstStyle>
          <a:p>
            <a:pPr algn="ctr"/>
            <a:r>
              <a:rPr lang="en-US" altLang="en-US" b="1"/>
              <a:t>Data</a:t>
            </a:r>
          </a:p>
          <a:p>
            <a:pPr algn="ctr"/>
            <a:r>
              <a:rPr lang="en-US" altLang="en-US" b="1"/>
              <a:t>Mining</a:t>
            </a:r>
          </a:p>
        </p:txBody>
      </p:sp>
    </p:spTree>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Rectangle 1">
            <a:extLst>
              <a:ext uri="{FF2B5EF4-FFF2-40B4-BE49-F238E27FC236}">
                <a16:creationId xmlns:a16="http://schemas.microsoft.com/office/drawing/2014/main" id="{3EA56D28-8143-47DB-93CC-B7A377F52F92}"/>
              </a:ext>
            </a:extLst>
          </p:cNvPr>
          <p:cNvSpPr>
            <a:spLocks noGrp="1" noChangeArrowheads="1"/>
          </p:cNvSpPr>
          <p:nvPr>
            <p:ph type="title"/>
          </p:nvPr>
        </p:nvSpPr>
        <p:spPr/>
        <p:txBody>
          <a:bodyPr/>
          <a:lstStyle/>
          <a:p>
            <a:r>
              <a:rPr lang="en-US" altLang="en-US"/>
              <a:t>Data Mining &amp; Analytics</a:t>
            </a:r>
          </a:p>
        </p:txBody>
      </p:sp>
      <p:sp>
        <p:nvSpPr>
          <p:cNvPr id="3" name="Content Placeholder 2">
            <a:extLst>
              <a:ext uri="{FF2B5EF4-FFF2-40B4-BE49-F238E27FC236}">
                <a16:creationId xmlns:a16="http://schemas.microsoft.com/office/drawing/2014/main" id="{7FA364E6-3604-4172-87C8-CD0417BAD3A1}"/>
              </a:ext>
            </a:extLst>
          </p:cNvPr>
          <p:cNvSpPr>
            <a:spLocks noGrp="1"/>
          </p:cNvSpPr>
          <p:nvPr>
            <p:ph idx="1"/>
          </p:nvPr>
        </p:nvSpPr>
        <p:spPr/>
        <p:txBody>
          <a:bodyPr/>
          <a:lstStyle/>
          <a:p>
            <a:endParaRPr lang="en-US"/>
          </a:p>
        </p:txBody>
      </p:sp>
      <p:graphicFrame>
        <p:nvGraphicFramePr>
          <p:cNvPr id="52226" name="Object 2">
            <a:extLst>
              <a:ext uri="{FF2B5EF4-FFF2-40B4-BE49-F238E27FC236}">
                <a16:creationId xmlns:a16="http://schemas.microsoft.com/office/drawing/2014/main" id="{BDA3DA49-56B6-41E7-810B-C7541BE66A64}"/>
              </a:ext>
            </a:extLst>
          </p:cNvPr>
          <p:cNvGraphicFramePr>
            <a:graphicFrameLocks noChangeAspect="1"/>
          </p:cNvGraphicFramePr>
          <p:nvPr/>
        </p:nvGraphicFramePr>
        <p:xfrm>
          <a:off x="509588" y="1470025"/>
          <a:ext cx="8863012" cy="4379913"/>
        </p:xfrm>
        <a:graphic>
          <a:graphicData uri="http://schemas.openxmlformats.org/presentationml/2006/ole">
            <mc:AlternateContent xmlns:mc="http://schemas.openxmlformats.org/markup-compatibility/2006">
              <mc:Choice xmlns:v="urn:schemas-microsoft-com:vml" Requires="v">
                <p:oleObj r:id="rId3" imgW="8863920" imgH="4379760" progId="">
                  <p:embed/>
                </p:oleObj>
              </mc:Choice>
              <mc:Fallback>
                <p:oleObj r:id="rId3" imgW="8863920" imgH="4379760" progId="">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9588" y="1470025"/>
                        <a:ext cx="8863012" cy="4379913"/>
                      </a:xfrm>
                      <a:prstGeom prst="rect">
                        <a:avLst/>
                      </a:prstGeom>
                      <a:noFill/>
                      <a:effectLst/>
                      <a:extLst>
                        <a:ext uri="{909E8E84-426E-40DD-AFC4-6F175D3DCCD1}">
                          <a14:hiddenFill xmlns:a14="http://schemas.microsoft.com/office/drawing/2010/main">
                            <a:blipFill dpi="0" rotWithShape="0">
                              <a:blip/>
                              <a:srcRect/>
                              <a:stretch>
                                <a:fillRect/>
                              </a:stretch>
                            </a:blip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52227" name="Picture 3">
            <a:extLst>
              <a:ext uri="{FF2B5EF4-FFF2-40B4-BE49-F238E27FC236}">
                <a16:creationId xmlns:a16="http://schemas.microsoft.com/office/drawing/2014/main" id="{B2D41E08-2224-4164-B630-3AF5324DE63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200" y="1479550"/>
            <a:ext cx="9144000" cy="566896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52228" name="AutoShape 4">
            <a:extLst>
              <a:ext uri="{FF2B5EF4-FFF2-40B4-BE49-F238E27FC236}">
                <a16:creationId xmlns:a16="http://schemas.microsoft.com/office/drawing/2014/main" id="{36C5B258-29BA-423D-8375-E6F74AA9D903}"/>
              </a:ext>
            </a:extLst>
          </p:cNvPr>
          <p:cNvSpPr>
            <a:spLocks/>
          </p:cNvSpPr>
          <p:nvPr/>
        </p:nvSpPr>
        <p:spPr bwMode="auto">
          <a:xfrm>
            <a:off x="3163888" y="1660525"/>
            <a:ext cx="274637" cy="974725"/>
          </a:xfrm>
          <a:prstGeom prst="rightBrace">
            <a:avLst>
              <a:gd name="adj1" fmla="val 29576"/>
              <a:gd name="adj2" fmla="val 30769"/>
            </a:avLst>
          </a:prstGeom>
          <a:noFill/>
          <a:ln w="36720" cap="flat">
            <a:solidFill>
              <a:srgbClr val="80808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2229" name="Text Box 5">
            <a:extLst>
              <a:ext uri="{FF2B5EF4-FFF2-40B4-BE49-F238E27FC236}">
                <a16:creationId xmlns:a16="http://schemas.microsoft.com/office/drawing/2014/main" id="{B9D06C32-0351-488B-8722-8BF015578EC9}"/>
              </a:ext>
            </a:extLst>
          </p:cNvPr>
          <p:cNvSpPr txBox="1">
            <a:spLocks noChangeArrowheads="1"/>
          </p:cNvSpPr>
          <p:nvPr/>
        </p:nvSpPr>
        <p:spPr bwMode="auto">
          <a:xfrm>
            <a:off x="3497263" y="1812925"/>
            <a:ext cx="465137"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58335" rIns="90000" bIns="45000"/>
          <a:lstStyle>
            <a:lvl1pPr>
              <a:tabLst>
                <a:tab pos="457200" algn="l"/>
              </a:tabLst>
              <a:defRPr>
                <a:solidFill>
                  <a:srgbClr val="000000"/>
                </a:solidFill>
                <a:latin typeface="Arial" panose="020B0604020202020204" pitchFamily="34" charset="0"/>
                <a:cs typeface="DejaVu Sans" charset="0"/>
              </a:defRPr>
            </a:lvl1pPr>
            <a:lvl2pPr>
              <a:tabLst>
                <a:tab pos="457200" algn="l"/>
              </a:tabLst>
              <a:defRPr>
                <a:solidFill>
                  <a:srgbClr val="000000"/>
                </a:solidFill>
                <a:latin typeface="Arial" panose="020B0604020202020204" pitchFamily="34" charset="0"/>
                <a:cs typeface="DejaVu Sans" charset="0"/>
              </a:defRPr>
            </a:lvl2pPr>
            <a:lvl3pPr>
              <a:tabLst>
                <a:tab pos="457200" algn="l"/>
              </a:tabLst>
              <a:defRPr>
                <a:solidFill>
                  <a:srgbClr val="000000"/>
                </a:solidFill>
                <a:latin typeface="Arial" panose="020B0604020202020204" pitchFamily="34" charset="0"/>
                <a:cs typeface="DejaVu Sans" charset="0"/>
              </a:defRPr>
            </a:lvl3pPr>
            <a:lvl4pPr>
              <a:tabLst>
                <a:tab pos="457200" algn="l"/>
              </a:tabLst>
              <a:defRPr>
                <a:solidFill>
                  <a:srgbClr val="000000"/>
                </a:solidFill>
                <a:latin typeface="Arial" panose="020B0604020202020204" pitchFamily="34" charset="0"/>
                <a:cs typeface="DejaVu Sans" charset="0"/>
              </a:defRPr>
            </a:lvl4pPr>
            <a:lvl5pPr>
              <a:tabLst>
                <a:tab pos="4572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cs typeface="DejaVu Sans" charset="0"/>
              </a:defRPr>
            </a:lvl9pPr>
          </a:lstStyle>
          <a:p>
            <a:r>
              <a:rPr lang="en-US" altLang="en-US" sz="1500" b="1"/>
              <a:t>OR</a:t>
            </a:r>
          </a:p>
        </p:txBody>
      </p:sp>
      <p:sp>
        <p:nvSpPr>
          <p:cNvPr id="52230" name="Text Box 6">
            <a:extLst>
              <a:ext uri="{FF2B5EF4-FFF2-40B4-BE49-F238E27FC236}">
                <a16:creationId xmlns:a16="http://schemas.microsoft.com/office/drawing/2014/main" id="{B1C05217-98CF-4AD3-AEE3-1C84C7A5338F}"/>
              </a:ext>
            </a:extLst>
          </p:cNvPr>
          <p:cNvSpPr txBox="1">
            <a:spLocks noChangeArrowheads="1"/>
          </p:cNvSpPr>
          <p:nvPr/>
        </p:nvSpPr>
        <p:spPr bwMode="auto">
          <a:xfrm>
            <a:off x="2873375" y="2906713"/>
            <a:ext cx="1889125"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58335" rIns="90000" bIns="45000"/>
          <a:lstStyle>
            <a:lvl1pPr>
              <a:tabLst>
                <a:tab pos="457200" algn="l"/>
                <a:tab pos="914400" algn="l"/>
                <a:tab pos="1371600" algn="l"/>
                <a:tab pos="1828800" algn="l"/>
              </a:tabLst>
              <a:defRPr>
                <a:solidFill>
                  <a:srgbClr val="000000"/>
                </a:solidFill>
                <a:latin typeface="Arial" panose="020B0604020202020204" pitchFamily="34" charset="0"/>
                <a:cs typeface="DejaVu Sans" charset="0"/>
              </a:defRPr>
            </a:lvl1pPr>
            <a:lvl2pPr>
              <a:tabLst>
                <a:tab pos="457200" algn="l"/>
                <a:tab pos="914400" algn="l"/>
                <a:tab pos="1371600" algn="l"/>
                <a:tab pos="1828800" algn="l"/>
              </a:tabLst>
              <a:defRPr>
                <a:solidFill>
                  <a:srgbClr val="000000"/>
                </a:solidFill>
                <a:latin typeface="Arial" panose="020B0604020202020204" pitchFamily="34" charset="0"/>
                <a:cs typeface="DejaVu Sans" charset="0"/>
              </a:defRPr>
            </a:lvl2pPr>
            <a:lvl3pPr>
              <a:tabLst>
                <a:tab pos="457200" algn="l"/>
                <a:tab pos="914400" algn="l"/>
                <a:tab pos="1371600" algn="l"/>
                <a:tab pos="1828800" algn="l"/>
              </a:tabLst>
              <a:defRPr>
                <a:solidFill>
                  <a:srgbClr val="000000"/>
                </a:solidFill>
                <a:latin typeface="Arial" panose="020B0604020202020204" pitchFamily="34" charset="0"/>
                <a:cs typeface="DejaVu Sans" charset="0"/>
              </a:defRPr>
            </a:lvl3pPr>
            <a:lvl4pPr>
              <a:tabLst>
                <a:tab pos="457200" algn="l"/>
                <a:tab pos="914400" algn="l"/>
                <a:tab pos="1371600" algn="l"/>
                <a:tab pos="1828800" algn="l"/>
              </a:tabLst>
              <a:defRPr>
                <a:solidFill>
                  <a:srgbClr val="000000"/>
                </a:solidFill>
                <a:latin typeface="Arial" panose="020B0604020202020204" pitchFamily="34" charset="0"/>
                <a:cs typeface="DejaVu Sans" charset="0"/>
              </a:defRPr>
            </a:lvl4pPr>
            <a:lvl5pPr>
              <a:tabLst>
                <a:tab pos="457200" algn="l"/>
                <a:tab pos="914400" algn="l"/>
                <a:tab pos="1371600" algn="l"/>
                <a:tab pos="18288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Lst>
              <a:defRPr>
                <a:solidFill>
                  <a:srgbClr val="000000"/>
                </a:solidFill>
                <a:latin typeface="Arial" panose="020B0604020202020204" pitchFamily="34" charset="0"/>
                <a:cs typeface="DejaVu Sans" charset="0"/>
              </a:defRPr>
            </a:lvl9pPr>
          </a:lstStyle>
          <a:p>
            <a:r>
              <a:rPr lang="en-US" altLang="en-US" sz="1500" b="1"/>
              <a:t>Data Mining / Stats</a:t>
            </a:r>
          </a:p>
        </p:txBody>
      </p:sp>
      <p:sp>
        <p:nvSpPr>
          <p:cNvPr id="52231" name="Text Box 7">
            <a:extLst>
              <a:ext uri="{FF2B5EF4-FFF2-40B4-BE49-F238E27FC236}">
                <a16:creationId xmlns:a16="http://schemas.microsoft.com/office/drawing/2014/main" id="{33E7D6FF-2EAC-4AC4-9B01-C33A63940898}"/>
              </a:ext>
            </a:extLst>
          </p:cNvPr>
          <p:cNvSpPr txBox="1">
            <a:spLocks noChangeArrowheads="1"/>
          </p:cNvSpPr>
          <p:nvPr/>
        </p:nvSpPr>
        <p:spPr bwMode="auto">
          <a:xfrm>
            <a:off x="2909888" y="3409950"/>
            <a:ext cx="1031875"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58335" rIns="90000" bIns="45000"/>
          <a:lstStyle>
            <a:lvl1pPr>
              <a:tabLst>
                <a:tab pos="457200" algn="l"/>
                <a:tab pos="914400" algn="l"/>
              </a:tabLst>
              <a:defRPr>
                <a:solidFill>
                  <a:srgbClr val="000000"/>
                </a:solidFill>
                <a:latin typeface="Arial" panose="020B0604020202020204" pitchFamily="34" charset="0"/>
                <a:cs typeface="DejaVu Sans" charset="0"/>
              </a:defRPr>
            </a:lvl1pPr>
            <a:lvl2pPr>
              <a:tabLst>
                <a:tab pos="457200" algn="l"/>
                <a:tab pos="914400" algn="l"/>
              </a:tabLst>
              <a:defRPr>
                <a:solidFill>
                  <a:srgbClr val="000000"/>
                </a:solidFill>
                <a:latin typeface="Arial" panose="020B0604020202020204" pitchFamily="34" charset="0"/>
                <a:cs typeface="DejaVu Sans" charset="0"/>
              </a:defRPr>
            </a:lvl2pPr>
            <a:lvl3pPr>
              <a:tabLst>
                <a:tab pos="457200" algn="l"/>
                <a:tab pos="914400" algn="l"/>
              </a:tabLst>
              <a:defRPr>
                <a:solidFill>
                  <a:srgbClr val="000000"/>
                </a:solidFill>
                <a:latin typeface="Arial" panose="020B0604020202020204" pitchFamily="34" charset="0"/>
                <a:cs typeface="DejaVu Sans" charset="0"/>
              </a:defRPr>
            </a:lvl3pPr>
            <a:lvl4pPr>
              <a:tabLst>
                <a:tab pos="457200" algn="l"/>
                <a:tab pos="914400" algn="l"/>
              </a:tabLst>
              <a:defRPr>
                <a:solidFill>
                  <a:srgbClr val="000000"/>
                </a:solidFill>
                <a:latin typeface="Arial" panose="020B0604020202020204" pitchFamily="34" charset="0"/>
                <a:cs typeface="DejaVu Sans" charset="0"/>
              </a:defRPr>
            </a:lvl4pPr>
            <a:lvl5pPr>
              <a:tabLst>
                <a:tab pos="457200" algn="l"/>
                <a:tab pos="9144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Lst>
              <a:defRPr>
                <a:solidFill>
                  <a:srgbClr val="000000"/>
                </a:solidFill>
                <a:latin typeface="Arial" panose="020B0604020202020204" pitchFamily="34" charset="0"/>
                <a:cs typeface="DejaVu Sans" charset="0"/>
              </a:defRPr>
            </a:lvl9pPr>
          </a:lstStyle>
          <a:p>
            <a:r>
              <a:rPr lang="en-US" altLang="en-US" sz="1500" b="1"/>
              <a:t>Statistics</a:t>
            </a:r>
          </a:p>
        </p:txBody>
      </p:sp>
      <p:sp>
        <p:nvSpPr>
          <p:cNvPr id="52232" name="Text Box 8">
            <a:extLst>
              <a:ext uri="{FF2B5EF4-FFF2-40B4-BE49-F238E27FC236}">
                <a16:creationId xmlns:a16="http://schemas.microsoft.com/office/drawing/2014/main" id="{680DE532-B88D-43E4-B483-094DF0C25850}"/>
              </a:ext>
            </a:extLst>
          </p:cNvPr>
          <p:cNvSpPr txBox="1">
            <a:spLocks noChangeArrowheads="1"/>
          </p:cNvSpPr>
          <p:nvPr/>
        </p:nvSpPr>
        <p:spPr bwMode="auto">
          <a:xfrm>
            <a:off x="2909888" y="3914775"/>
            <a:ext cx="465137"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58335" rIns="90000" bIns="45000"/>
          <a:lstStyle>
            <a:lvl1pPr>
              <a:tabLst>
                <a:tab pos="457200" algn="l"/>
              </a:tabLst>
              <a:defRPr>
                <a:solidFill>
                  <a:srgbClr val="000000"/>
                </a:solidFill>
                <a:latin typeface="Arial" panose="020B0604020202020204" pitchFamily="34" charset="0"/>
                <a:cs typeface="DejaVu Sans" charset="0"/>
              </a:defRPr>
            </a:lvl1pPr>
            <a:lvl2pPr>
              <a:tabLst>
                <a:tab pos="457200" algn="l"/>
              </a:tabLst>
              <a:defRPr>
                <a:solidFill>
                  <a:srgbClr val="000000"/>
                </a:solidFill>
                <a:latin typeface="Arial" panose="020B0604020202020204" pitchFamily="34" charset="0"/>
                <a:cs typeface="DejaVu Sans" charset="0"/>
              </a:defRPr>
            </a:lvl2pPr>
            <a:lvl3pPr>
              <a:tabLst>
                <a:tab pos="457200" algn="l"/>
              </a:tabLst>
              <a:defRPr>
                <a:solidFill>
                  <a:srgbClr val="000000"/>
                </a:solidFill>
                <a:latin typeface="Arial" panose="020B0604020202020204" pitchFamily="34" charset="0"/>
                <a:cs typeface="DejaVu Sans" charset="0"/>
              </a:defRPr>
            </a:lvl3pPr>
            <a:lvl4pPr>
              <a:tabLst>
                <a:tab pos="457200" algn="l"/>
              </a:tabLst>
              <a:defRPr>
                <a:solidFill>
                  <a:srgbClr val="000000"/>
                </a:solidFill>
                <a:latin typeface="Arial" panose="020B0604020202020204" pitchFamily="34" charset="0"/>
                <a:cs typeface="DejaVu Sans" charset="0"/>
              </a:defRPr>
            </a:lvl4pPr>
            <a:lvl5pPr>
              <a:tabLst>
                <a:tab pos="4572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cs typeface="DejaVu Sans" charset="0"/>
              </a:defRPr>
            </a:lvl9pPr>
          </a:lstStyle>
          <a:p>
            <a:r>
              <a:rPr lang="en-US" altLang="en-US" sz="1500" b="1"/>
              <a:t>OR</a:t>
            </a:r>
          </a:p>
        </p:txBody>
      </p:sp>
      <p:sp>
        <p:nvSpPr>
          <p:cNvPr id="52233" name="Text Box 9">
            <a:extLst>
              <a:ext uri="{FF2B5EF4-FFF2-40B4-BE49-F238E27FC236}">
                <a16:creationId xmlns:a16="http://schemas.microsoft.com/office/drawing/2014/main" id="{48822DF1-C258-4148-BE3E-119E15957607}"/>
              </a:ext>
            </a:extLst>
          </p:cNvPr>
          <p:cNvSpPr txBox="1">
            <a:spLocks noChangeArrowheads="1"/>
          </p:cNvSpPr>
          <p:nvPr/>
        </p:nvSpPr>
        <p:spPr bwMode="auto">
          <a:xfrm>
            <a:off x="2909888" y="4491038"/>
            <a:ext cx="1801812"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58335" rIns="90000" bIns="45000"/>
          <a:lstStyle>
            <a:lvl1pPr>
              <a:tabLst>
                <a:tab pos="457200" algn="l"/>
                <a:tab pos="914400" algn="l"/>
                <a:tab pos="1371600" algn="l"/>
              </a:tabLst>
              <a:defRPr>
                <a:solidFill>
                  <a:srgbClr val="000000"/>
                </a:solidFill>
                <a:latin typeface="Arial" panose="020B0604020202020204" pitchFamily="34" charset="0"/>
                <a:cs typeface="DejaVu Sans" charset="0"/>
              </a:defRPr>
            </a:lvl1pPr>
            <a:lvl2pPr>
              <a:tabLst>
                <a:tab pos="457200" algn="l"/>
                <a:tab pos="914400" algn="l"/>
                <a:tab pos="1371600" algn="l"/>
              </a:tabLst>
              <a:defRPr>
                <a:solidFill>
                  <a:srgbClr val="000000"/>
                </a:solidFill>
                <a:latin typeface="Arial" panose="020B0604020202020204" pitchFamily="34" charset="0"/>
                <a:cs typeface="DejaVu Sans" charset="0"/>
              </a:defRPr>
            </a:lvl2pPr>
            <a:lvl3pPr>
              <a:tabLst>
                <a:tab pos="457200" algn="l"/>
                <a:tab pos="914400" algn="l"/>
                <a:tab pos="1371600" algn="l"/>
              </a:tabLst>
              <a:defRPr>
                <a:solidFill>
                  <a:srgbClr val="000000"/>
                </a:solidFill>
                <a:latin typeface="Arial" panose="020B0604020202020204" pitchFamily="34" charset="0"/>
                <a:cs typeface="DejaVu Sans" charset="0"/>
              </a:defRPr>
            </a:lvl3pPr>
            <a:lvl4pPr>
              <a:tabLst>
                <a:tab pos="457200" algn="l"/>
                <a:tab pos="914400" algn="l"/>
                <a:tab pos="1371600" algn="l"/>
              </a:tabLst>
              <a:defRPr>
                <a:solidFill>
                  <a:srgbClr val="000000"/>
                </a:solidFill>
                <a:latin typeface="Arial" panose="020B0604020202020204" pitchFamily="34" charset="0"/>
                <a:cs typeface="DejaVu Sans" charset="0"/>
              </a:defRPr>
            </a:lvl4pPr>
            <a:lvl5pPr>
              <a:tabLst>
                <a:tab pos="457200" algn="l"/>
                <a:tab pos="914400" algn="l"/>
                <a:tab pos="13716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9pPr>
          </a:lstStyle>
          <a:p>
            <a:r>
              <a:rPr lang="en-US" altLang="en-US" sz="1500" b="1"/>
              <a:t>Machine Learning</a:t>
            </a:r>
          </a:p>
        </p:txBody>
      </p:sp>
      <p:sp>
        <p:nvSpPr>
          <p:cNvPr id="52234" name="AutoShape 10">
            <a:extLst>
              <a:ext uri="{FF2B5EF4-FFF2-40B4-BE49-F238E27FC236}">
                <a16:creationId xmlns:a16="http://schemas.microsoft.com/office/drawing/2014/main" id="{9A0165F4-1209-42DC-A3EF-A4D42921E5D0}"/>
              </a:ext>
            </a:extLst>
          </p:cNvPr>
          <p:cNvSpPr>
            <a:spLocks/>
          </p:cNvSpPr>
          <p:nvPr/>
        </p:nvSpPr>
        <p:spPr bwMode="auto">
          <a:xfrm>
            <a:off x="3162300" y="5029200"/>
            <a:ext cx="274638" cy="1371600"/>
          </a:xfrm>
          <a:prstGeom prst="rightBrace">
            <a:avLst>
              <a:gd name="adj1" fmla="val 41618"/>
              <a:gd name="adj2" fmla="val 50431"/>
            </a:avLst>
          </a:prstGeom>
          <a:noFill/>
          <a:ln w="36720" cap="flat">
            <a:solidFill>
              <a:srgbClr val="80808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2235" name="Text Box 11">
            <a:extLst>
              <a:ext uri="{FF2B5EF4-FFF2-40B4-BE49-F238E27FC236}">
                <a16:creationId xmlns:a16="http://schemas.microsoft.com/office/drawing/2014/main" id="{EC6757AC-0EB3-49D4-9F81-3EC1AC4518EF}"/>
              </a:ext>
            </a:extLst>
          </p:cNvPr>
          <p:cNvSpPr txBox="1">
            <a:spLocks noChangeArrowheads="1"/>
          </p:cNvSpPr>
          <p:nvPr/>
        </p:nvSpPr>
        <p:spPr bwMode="auto">
          <a:xfrm>
            <a:off x="3449638" y="5570538"/>
            <a:ext cx="879475"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58335" rIns="90000" bIns="45000"/>
          <a:lstStyle>
            <a:lvl1pPr>
              <a:tabLst>
                <a:tab pos="457200" algn="l"/>
              </a:tabLst>
              <a:defRPr>
                <a:solidFill>
                  <a:srgbClr val="000000"/>
                </a:solidFill>
                <a:latin typeface="Arial" panose="020B0604020202020204" pitchFamily="34" charset="0"/>
                <a:cs typeface="DejaVu Sans" charset="0"/>
              </a:defRPr>
            </a:lvl1pPr>
            <a:lvl2pPr>
              <a:tabLst>
                <a:tab pos="457200" algn="l"/>
              </a:tabLst>
              <a:defRPr>
                <a:solidFill>
                  <a:srgbClr val="000000"/>
                </a:solidFill>
                <a:latin typeface="Arial" panose="020B0604020202020204" pitchFamily="34" charset="0"/>
                <a:cs typeface="DejaVu Sans" charset="0"/>
              </a:defRPr>
            </a:lvl2pPr>
            <a:lvl3pPr>
              <a:tabLst>
                <a:tab pos="457200" algn="l"/>
              </a:tabLst>
              <a:defRPr>
                <a:solidFill>
                  <a:srgbClr val="000000"/>
                </a:solidFill>
                <a:latin typeface="Arial" panose="020B0604020202020204" pitchFamily="34" charset="0"/>
                <a:cs typeface="DejaVu Sans" charset="0"/>
              </a:defRPr>
            </a:lvl3pPr>
            <a:lvl4pPr>
              <a:tabLst>
                <a:tab pos="457200" algn="l"/>
              </a:tabLst>
              <a:defRPr>
                <a:solidFill>
                  <a:srgbClr val="000000"/>
                </a:solidFill>
                <a:latin typeface="Arial" panose="020B0604020202020204" pitchFamily="34" charset="0"/>
                <a:cs typeface="DejaVu Sans" charset="0"/>
              </a:defRPr>
            </a:lvl4pPr>
            <a:lvl5pPr>
              <a:tabLst>
                <a:tab pos="4572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cs typeface="DejaVu Sans" charset="0"/>
              </a:defRPr>
            </a:lvl9pPr>
          </a:lstStyle>
          <a:p>
            <a:r>
              <a:rPr lang="en-US" altLang="en-US" sz="1500" b="1"/>
              <a:t>DB / CS</a:t>
            </a:r>
          </a:p>
        </p:txBody>
      </p:sp>
    </p:spTree>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Rectangle 1">
            <a:extLst>
              <a:ext uri="{FF2B5EF4-FFF2-40B4-BE49-F238E27FC236}">
                <a16:creationId xmlns:a16="http://schemas.microsoft.com/office/drawing/2014/main" id="{7DF6CED1-B2B9-4187-BCD5-5E754B169DAB}"/>
              </a:ext>
            </a:extLst>
          </p:cNvPr>
          <p:cNvSpPr>
            <a:spLocks noGrp="1" noChangeArrowheads="1"/>
          </p:cNvSpPr>
          <p:nvPr>
            <p:ph type="title"/>
          </p:nvPr>
        </p:nvSpPr>
        <p:spPr/>
        <p:txBody>
          <a:bodyPr/>
          <a:lstStyle/>
          <a:p>
            <a:r>
              <a:rPr lang="en-US" altLang="en-US"/>
              <a:t>Prescriptive Analytics</a:t>
            </a:r>
          </a:p>
        </p:txBody>
      </p:sp>
      <p:grpSp>
        <p:nvGrpSpPr>
          <p:cNvPr id="53250" name="Group 2">
            <a:extLst>
              <a:ext uri="{FF2B5EF4-FFF2-40B4-BE49-F238E27FC236}">
                <a16:creationId xmlns:a16="http://schemas.microsoft.com/office/drawing/2014/main" id="{B00D4494-1619-45A3-9930-0132A4D6EF05}"/>
              </a:ext>
            </a:extLst>
          </p:cNvPr>
          <p:cNvGrpSpPr>
            <a:grpSpLocks/>
          </p:cNvGrpSpPr>
          <p:nvPr/>
        </p:nvGrpSpPr>
        <p:grpSpPr bwMode="auto">
          <a:xfrm>
            <a:off x="1909763" y="3749675"/>
            <a:ext cx="6124575" cy="2105025"/>
            <a:chOff x="1203" y="2362"/>
            <a:chExt cx="3858" cy="1326"/>
          </a:xfrm>
        </p:grpSpPr>
        <p:sp>
          <p:nvSpPr>
            <p:cNvPr id="53251" name="Rectangle 3">
              <a:extLst>
                <a:ext uri="{FF2B5EF4-FFF2-40B4-BE49-F238E27FC236}">
                  <a16:creationId xmlns:a16="http://schemas.microsoft.com/office/drawing/2014/main" id="{C71E2563-57DF-436E-8BE9-BE17A812C067}"/>
                </a:ext>
              </a:extLst>
            </p:cNvPr>
            <p:cNvSpPr>
              <a:spLocks noChangeArrowheads="1"/>
            </p:cNvSpPr>
            <p:nvPr/>
          </p:nvSpPr>
          <p:spPr bwMode="auto">
            <a:xfrm>
              <a:off x="1203" y="2451"/>
              <a:ext cx="761" cy="308"/>
            </a:xfrm>
            <a:prstGeom prst="rect">
              <a:avLst/>
            </a:prstGeom>
            <a:solidFill>
              <a:srgbClr val="0066CC"/>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57446" rIns="90000" bIns="45000" anchor="ctr"/>
            <a:lstStyle>
              <a:lvl1pPr>
                <a:tabLst>
                  <a:tab pos="457200" algn="l"/>
                  <a:tab pos="914400" algn="l"/>
                </a:tabLst>
                <a:defRPr>
                  <a:solidFill>
                    <a:srgbClr val="000000"/>
                  </a:solidFill>
                  <a:latin typeface="Arial" panose="020B0604020202020204" pitchFamily="34" charset="0"/>
                  <a:cs typeface="DejaVu Sans" charset="0"/>
                </a:defRPr>
              </a:lvl1pPr>
              <a:lvl2pPr>
                <a:tabLst>
                  <a:tab pos="457200" algn="l"/>
                  <a:tab pos="914400" algn="l"/>
                </a:tabLst>
                <a:defRPr>
                  <a:solidFill>
                    <a:srgbClr val="000000"/>
                  </a:solidFill>
                  <a:latin typeface="Arial" panose="020B0604020202020204" pitchFamily="34" charset="0"/>
                  <a:cs typeface="DejaVu Sans" charset="0"/>
                </a:defRPr>
              </a:lvl2pPr>
              <a:lvl3pPr>
                <a:tabLst>
                  <a:tab pos="457200" algn="l"/>
                  <a:tab pos="914400" algn="l"/>
                </a:tabLst>
                <a:defRPr>
                  <a:solidFill>
                    <a:srgbClr val="000000"/>
                  </a:solidFill>
                  <a:latin typeface="Arial" panose="020B0604020202020204" pitchFamily="34" charset="0"/>
                  <a:cs typeface="DejaVu Sans" charset="0"/>
                </a:defRPr>
              </a:lvl3pPr>
              <a:lvl4pPr>
                <a:tabLst>
                  <a:tab pos="457200" algn="l"/>
                  <a:tab pos="914400" algn="l"/>
                </a:tabLst>
                <a:defRPr>
                  <a:solidFill>
                    <a:srgbClr val="000000"/>
                  </a:solidFill>
                  <a:latin typeface="Arial" panose="020B0604020202020204" pitchFamily="34" charset="0"/>
                  <a:cs typeface="DejaVu Sans" charset="0"/>
                </a:defRPr>
              </a:lvl4pPr>
              <a:lvl5pPr>
                <a:tabLst>
                  <a:tab pos="457200" algn="l"/>
                  <a:tab pos="9144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Lst>
                <a:defRPr>
                  <a:solidFill>
                    <a:srgbClr val="000000"/>
                  </a:solidFill>
                  <a:latin typeface="Arial" panose="020B0604020202020204" pitchFamily="34" charset="0"/>
                  <a:cs typeface="DejaVu Sans" charset="0"/>
                </a:defRPr>
              </a:lvl9pPr>
            </a:lstStyle>
            <a:p>
              <a:pPr algn="ctr"/>
              <a:r>
                <a:rPr lang="en-US" altLang="en-US" sz="1400" b="1">
                  <a:solidFill>
                    <a:srgbClr val="FFFFFF"/>
                  </a:solidFill>
                </a:rPr>
                <a:t>Predict what</a:t>
              </a:r>
            </a:p>
            <a:p>
              <a:pPr algn="ctr"/>
              <a:r>
                <a:rPr lang="en-US" altLang="en-US" sz="1400" b="1">
                  <a:solidFill>
                    <a:srgbClr val="FFFFFF"/>
                  </a:solidFill>
                </a:rPr>
                <a:t>will happen</a:t>
              </a:r>
            </a:p>
          </p:txBody>
        </p:sp>
        <p:sp>
          <p:nvSpPr>
            <p:cNvPr id="53252" name="Rectangle 4">
              <a:extLst>
                <a:ext uri="{FF2B5EF4-FFF2-40B4-BE49-F238E27FC236}">
                  <a16:creationId xmlns:a16="http://schemas.microsoft.com/office/drawing/2014/main" id="{F08A8EC9-521A-4121-B901-D5F6446292ED}"/>
                </a:ext>
              </a:extLst>
            </p:cNvPr>
            <p:cNvSpPr>
              <a:spLocks noChangeArrowheads="1"/>
            </p:cNvSpPr>
            <p:nvPr/>
          </p:nvSpPr>
          <p:spPr bwMode="auto">
            <a:xfrm>
              <a:off x="1203" y="2362"/>
              <a:ext cx="761" cy="485"/>
            </a:xfrm>
            <a:prstGeom prst="rect">
              <a:avLst/>
            </a:prstGeom>
            <a:solidFill>
              <a:srgbClr val="0066CC"/>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57446" rIns="90000" bIns="45000" anchor="ctr"/>
            <a:lstStyle>
              <a:lvl1pPr>
                <a:tabLst>
                  <a:tab pos="457200" algn="l"/>
                  <a:tab pos="914400" algn="l"/>
                </a:tabLst>
                <a:defRPr>
                  <a:solidFill>
                    <a:srgbClr val="000000"/>
                  </a:solidFill>
                  <a:latin typeface="Arial" panose="020B0604020202020204" pitchFamily="34" charset="0"/>
                  <a:cs typeface="DejaVu Sans" charset="0"/>
                </a:defRPr>
              </a:lvl1pPr>
              <a:lvl2pPr>
                <a:tabLst>
                  <a:tab pos="457200" algn="l"/>
                  <a:tab pos="914400" algn="l"/>
                </a:tabLst>
                <a:defRPr>
                  <a:solidFill>
                    <a:srgbClr val="000000"/>
                  </a:solidFill>
                  <a:latin typeface="Arial" panose="020B0604020202020204" pitchFamily="34" charset="0"/>
                  <a:cs typeface="DejaVu Sans" charset="0"/>
                </a:defRPr>
              </a:lvl2pPr>
              <a:lvl3pPr>
                <a:tabLst>
                  <a:tab pos="457200" algn="l"/>
                  <a:tab pos="914400" algn="l"/>
                </a:tabLst>
                <a:defRPr>
                  <a:solidFill>
                    <a:srgbClr val="000000"/>
                  </a:solidFill>
                  <a:latin typeface="Arial" panose="020B0604020202020204" pitchFamily="34" charset="0"/>
                  <a:cs typeface="DejaVu Sans" charset="0"/>
                </a:defRPr>
              </a:lvl3pPr>
              <a:lvl4pPr>
                <a:tabLst>
                  <a:tab pos="457200" algn="l"/>
                  <a:tab pos="914400" algn="l"/>
                </a:tabLst>
                <a:defRPr>
                  <a:solidFill>
                    <a:srgbClr val="000000"/>
                  </a:solidFill>
                  <a:latin typeface="Arial" panose="020B0604020202020204" pitchFamily="34" charset="0"/>
                  <a:cs typeface="DejaVu Sans" charset="0"/>
                </a:defRPr>
              </a:lvl4pPr>
              <a:lvl5pPr>
                <a:tabLst>
                  <a:tab pos="457200" algn="l"/>
                  <a:tab pos="9144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Lst>
                <a:defRPr>
                  <a:solidFill>
                    <a:srgbClr val="000000"/>
                  </a:solidFill>
                  <a:latin typeface="Arial" panose="020B0604020202020204" pitchFamily="34" charset="0"/>
                  <a:cs typeface="DejaVu Sans" charset="0"/>
                </a:defRPr>
              </a:lvl9pPr>
            </a:lstStyle>
            <a:p>
              <a:pPr algn="ctr"/>
              <a:r>
                <a:rPr lang="en-US" altLang="en-US" sz="1400" b="1">
                  <a:solidFill>
                    <a:srgbClr val="FFFFFF"/>
                  </a:solidFill>
                </a:rPr>
                <a:t>Predict what</a:t>
              </a:r>
            </a:p>
            <a:p>
              <a:pPr algn="ctr"/>
              <a:r>
                <a:rPr lang="en-US" altLang="en-US" sz="1400" b="1">
                  <a:solidFill>
                    <a:srgbClr val="FFFFFF"/>
                  </a:solidFill>
                </a:rPr>
                <a:t>will happen </a:t>
              </a:r>
            </a:p>
            <a:p>
              <a:pPr algn="ctr"/>
              <a:r>
                <a:rPr lang="en-US" altLang="en-US" sz="1400" b="1">
                  <a:solidFill>
                    <a:srgbClr val="FFFFFF"/>
                  </a:solidFill>
                </a:rPr>
                <a:t>in the future</a:t>
              </a:r>
            </a:p>
          </p:txBody>
        </p:sp>
        <p:sp>
          <p:nvSpPr>
            <p:cNvPr id="53253" name="Rectangle 5">
              <a:extLst>
                <a:ext uri="{FF2B5EF4-FFF2-40B4-BE49-F238E27FC236}">
                  <a16:creationId xmlns:a16="http://schemas.microsoft.com/office/drawing/2014/main" id="{BD801163-FC0D-4BAB-B88D-39CE4AAF54EC}"/>
                </a:ext>
              </a:extLst>
            </p:cNvPr>
            <p:cNvSpPr>
              <a:spLocks noChangeArrowheads="1"/>
            </p:cNvSpPr>
            <p:nvPr/>
          </p:nvSpPr>
          <p:spPr bwMode="auto">
            <a:xfrm>
              <a:off x="3276" y="2362"/>
              <a:ext cx="761" cy="485"/>
            </a:xfrm>
            <a:prstGeom prst="rect">
              <a:avLst/>
            </a:prstGeom>
            <a:solidFill>
              <a:srgbClr val="0066CC"/>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57446" rIns="90000" bIns="45000" anchor="ctr"/>
            <a:lstStyle>
              <a:lvl1pPr>
                <a:tabLst>
                  <a:tab pos="457200" algn="l"/>
                  <a:tab pos="914400" algn="l"/>
                </a:tabLst>
                <a:defRPr>
                  <a:solidFill>
                    <a:srgbClr val="000000"/>
                  </a:solidFill>
                  <a:latin typeface="Arial" panose="020B0604020202020204" pitchFamily="34" charset="0"/>
                  <a:cs typeface="DejaVu Sans" charset="0"/>
                </a:defRPr>
              </a:lvl1pPr>
              <a:lvl2pPr>
                <a:tabLst>
                  <a:tab pos="457200" algn="l"/>
                  <a:tab pos="914400" algn="l"/>
                </a:tabLst>
                <a:defRPr>
                  <a:solidFill>
                    <a:srgbClr val="000000"/>
                  </a:solidFill>
                  <a:latin typeface="Arial" panose="020B0604020202020204" pitchFamily="34" charset="0"/>
                  <a:cs typeface="DejaVu Sans" charset="0"/>
                </a:defRPr>
              </a:lvl2pPr>
              <a:lvl3pPr>
                <a:tabLst>
                  <a:tab pos="457200" algn="l"/>
                  <a:tab pos="914400" algn="l"/>
                </a:tabLst>
                <a:defRPr>
                  <a:solidFill>
                    <a:srgbClr val="000000"/>
                  </a:solidFill>
                  <a:latin typeface="Arial" panose="020B0604020202020204" pitchFamily="34" charset="0"/>
                  <a:cs typeface="DejaVu Sans" charset="0"/>
                </a:defRPr>
              </a:lvl3pPr>
              <a:lvl4pPr>
                <a:tabLst>
                  <a:tab pos="457200" algn="l"/>
                  <a:tab pos="914400" algn="l"/>
                </a:tabLst>
                <a:defRPr>
                  <a:solidFill>
                    <a:srgbClr val="000000"/>
                  </a:solidFill>
                  <a:latin typeface="Arial" panose="020B0604020202020204" pitchFamily="34" charset="0"/>
                  <a:cs typeface="DejaVu Sans" charset="0"/>
                </a:defRPr>
              </a:lvl4pPr>
              <a:lvl5pPr>
                <a:tabLst>
                  <a:tab pos="457200" algn="l"/>
                  <a:tab pos="9144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Lst>
                <a:defRPr>
                  <a:solidFill>
                    <a:srgbClr val="000000"/>
                  </a:solidFill>
                  <a:latin typeface="Arial" panose="020B0604020202020204" pitchFamily="34" charset="0"/>
                  <a:cs typeface="DejaVu Sans" charset="0"/>
                </a:defRPr>
              </a:lvl9pPr>
            </a:lstStyle>
            <a:p>
              <a:pPr algn="ctr"/>
              <a:r>
                <a:rPr lang="en-US" altLang="en-US" sz="1400" b="1">
                  <a:solidFill>
                    <a:srgbClr val="FFFFFF"/>
                  </a:solidFill>
                </a:rPr>
                <a:t>Predict what </a:t>
              </a:r>
            </a:p>
            <a:p>
              <a:pPr algn="ctr"/>
              <a:r>
                <a:rPr lang="en-US" altLang="en-US" sz="1400" b="1">
                  <a:solidFill>
                    <a:srgbClr val="FFFFFF"/>
                  </a:solidFill>
                </a:rPr>
                <a:t>will change</a:t>
              </a:r>
            </a:p>
          </p:txBody>
        </p:sp>
        <p:sp>
          <p:nvSpPr>
            <p:cNvPr id="53254" name="Rectangle 6">
              <a:extLst>
                <a:ext uri="{FF2B5EF4-FFF2-40B4-BE49-F238E27FC236}">
                  <a16:creationId xmlns:a16="http://schemas.microsoft.com/office/drawing/2014/main" id="{3A4097C1-BCA9-4F5D-BF87-DC62F9833A88}"/>
                </a:ext>
              </a:extLst>
            </p:cNvPr>
            <p:cNvSpPr>
              <a:spLocks noChangeArrowheads="1"/>
            </p:cNvSpPr>
            <p:nvPr/>
          </p:nvSpPr>
          <p:spPr bwMode="auto">
            <a:xfrm>
              <a:off x="4300" y="2362"/>
              <a:ext cx="761" cy="485"/>
            </a:xfrm>
            <a:prstGeom prst="rect">
              <a:avLst/>
            </a:prstGeom>
            <a:solidFill>
              <a:srgbClr val="0066CC"/>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57446" rIns="90000" bIns="45000" anchor="ctr"/>
            <a:lstStyle>
              <a:lvl1pPr>
                <a:tabLst>
                  <a:tab pos="457200" algn="l"/>
                  <a:tab pos="914400" algn="l"/>
                </a:tabLst>
                <a:defRPr>
                  <a:solidFill>
                    <a:srgbClr val="000000"/>
                  </a:solidFill>
                  <a:latin typeface="Arial" panose="020B0604020202020204" pitchFamily="34" charset="0"/>
                  <a:cs typeface="DejaVu Sans" charset="0"/>
                </a:defRPr>
              </a:lvl1pPr>
              <a:lvl2pPr>
                <a:tabLst>
                  <a:tab pos="457200" algn="l"/>
                  <a:tab pos="914400" algn="l"/>
                </a:tabLst>
                <a:defRPr>
                  <a:solidFill>
                    <a:srgbClr val="000000"/>
                  </a:solidFill>
                  <a:latin typeface="Arial" panose="020B0604020202020204" pitchFamily="34" charset="0"/>
                  <a:cs typeface="DejaVu Sans" charset="0"/>
                </a:defRPr>
              </a:lvl2pPr>
              <a:lvl3pPr>
                <a:tabLst>
                  <a:tab pos="457200" algn="l"/>
                  <a:tab pos="914400" algn="l"/>
                </a:tabLst>
                <a:defRPr>
                  <a:solidFill>
                    <a:srgbClr val="000000"/>
                  </a:solidFill>
                  <a:latin typeface="Arial" panose="020B0604020202020204" pitchFamily="34" charset="0"/>
                  <a:cs typeface="DejaVu Sans" charset="0"/>
                </a:defRPr>
              </a:lvl3pPr>
              <a:lvl4pPr>
                <a:tabLst>
                  <a:tab pos="457200" algn="l"/>
                  <a:tab pos="914400" algn="l"/>
                </a:tabLst>
                <a:defRPr>
                  <a:solidFill>
                    <a:srgbClr val="000000"/>
                  </a:solidFill>
                  <a:latin typeface="Arial" panose="020B0604020202020204" pitchFamily="34" charset="0"/>
                  <a:cs typeface="DejaVu Sans" charset="0"/>
                </a:defRPr>
              </a:lvl4pPr>
              <a:lvl5pPr>
                <a:tabLst>
                  <a:tab pos="457200" algn="l"/>
                  <a:tab pos="9144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Lst>
                <a:defRPr>
                  <a:solidFill>
                    <a:srgbClr val="000000"/>
                  </a:solidFill>
                  <a:latin typeface="Arial" panose="020B0604020202020204" pitchFamily="34" charset="0"/>
                  <a:cs typeface="DejaVu Sans" charset="0"/>
                </a:defRPr>
              </a:lvl9pPr>
            </a:lstStyle>
            <a:p>
              <a:pPr algn="ctr"/>
              <a:r>
                <a:rPr lang="en-US" altLang="en-US" sz="1400" b="1">
                  <a:solidFill>
                    <a:srgbClr val="FFFFFF"/>
                  </a:solidFill>
                </a:rPr>
                <a:t>Evaluate</a:t>
              </a:r>
            </a:p>
            <a:p>
              <a:pPr algn="ctr"/>
              <a:r>
                <a:rPr lang="en-US" altLang="en-US" sz="1400" b="1">
                  <a:solidFill>
                    <a:srgbClr val="FFFFFF"/>
                  </a:solidFill>
                </a:rPr>
                <a:t>predicted</a:t>
              </a:r>
            </a:p>
            <a:p>
              <a:pPr algn="ctr"/>
              <a:r>
                <a:rPr lang="en-US" altLang="en-US" sz="1400" b="1">
                  <a:solidFill>
                    <a:srgbClr val="FFFFFF"/>
                  </a:solidFill>
                </a:rPr>
                <a:t>outcomes</a:t>
              </a:r>
            </a:p>
          </p:txBody>
        </p:sp>
        <p:sp>
          <p:nvSpPr>
            <p:cNvPr id="53255" name="Rectangle 7">
              <a:extLst>
                <a:ext uri="{FF2B5EF4-FFF2-40B4-BE49-F238E27FC236}">
                  <a16:creationId xmlns:a16="http://schemas.microsoft.com/office/drawing/2014/main" id="{9C8B3FD3-77EC-43BB-AA14-746DCBFDA356}"/>
                </a:ext>
              </a:extLst>
            </p:cNvPr>
            <p:cNvSpPr>
              <a:spLocks noChangeArrowheads="1"/>
            </p:cNvSpPr>
            <p:nvPr/>
          </p:nvSpPr>
          <p:spPr bwMode="auto">
            <a:xfrm>
              <a:off x="2245" y="2362"/>
              <a:ext cx="761" cy="485"/>
            </a:xfrm>
            <a:prstGeom prst="rect">
              <a:avLst/>
            </a:prstGeom>
            <a:solidFill>
              <a:srgbClr val="0066CC"/>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61002" rIns="90000" bIns="45000" anchor="ctr"/>
            <a:lstStyle>
              <a:lvl1pPr>
                <a:tabLst>
                  <a:tab pos="457200" algn="l"/>
                  <a:tab pos="914400" algn="l"/>
                </a:tabLst>
                <a:defRPr>
                  <a:solidFill>
                    <a:srgbClr val="000000"/>
                  </a:solidFill>
                  <a:latin typeface="Arial" panose="020B0604020202020204" pitchFamily="34" charset="0"/>
                  <a:cs typeface="DejaVu Sans" charset="0"/>
                </a:defRPr>
              </a:lvl1pPr>
              <a:lvl2pPr>
                <a:tabLst>
                  <a:tab pos="457200" algn="l"/>
                  <a:tab pos="914400" algn="l"/>
                </a:tabLst>
                <a:defRPr>
                  <a:solidFill>
                    <a:srgbClr val="000000"/>
                  </a:solidFill>
                  <a:latin typeface="Arial" panose="020B0604020202020204" pitchFamily="34" charset="0"/>
                  <a:cs typeface="DejaVu Sans" charset="0"/>
                </a:defRPr>
              </a:lvl2pPr>
              <a:lvl3pPr>
                <a:tabLst>
                  <a:tab pos="457200" algn="l"/>
                  <a:tab pos="914400" algn="l"/>
                </a:tabLst>
                <a:defRPr>
                  <a:solidFill>
                    <a:srgbClr val="000000"/>
                  </a:solidFill>
                  <a:latin typeface="Arial" panose="020B0604020202020204" pitchFamily="34" charset="0"/>
                  <a:cs typeface="DejaVu Sans" charset="0"/>
                </a:defRPr>
              </a:lvl3pPr>
              <a:lvl4pPr>
                <a:tabLst>
                  <a:tab pos="457200" algn="l"/>
                  <a:tab pos="914400" algn="l"/>
                </a:tabLst>
                <a:defRPr>
                  <a:solidFill>
                    <a:srgbClr val="000000"/>
                  </a:solidFill>
                  <a:latin typeface="Arial" panose="020B0604020202020204" pitchFamily="34" charset="0"/>
                  <a:cs typeface="DejaVu Sans" charset="0"/>
                </a:defRPr>
              </a:lvl4pPr>
              <a:lvl5pPr>
                <a:tabLst>
                  <a:tab pos="457200" algn="l"/>
                  <a:tab pos="9144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Lst>
                <a:defRPr>
                  <a:solidFill>
                    <a:srgbClr val="000000"/>
                  </a:solidFill>
                  <a:latin typeface="Arial" panose="020B0604020202020204" pitchFamily="34" charset="0"/>
                  <a:cs typeface="DejaVu Sans" charset="0"/>
                </a:defRPr>
              </a:lvl9pPr>
            </a:lstStyle>
            <a:p>
              <a:pPr algn="ctr"/>
              <a:r>
                <a:rPr lang="en-US" altLang="en-US" b="1">
                  <a:solidFill>
                    <a:srgbClr val="FFFFFF"/>
                  </a:solidFill>
                </a:rPr>
                <a:t>Decision</a:t>
              </a:r>
            </a:p>
          </p:txBody>
        </p:sp>
        <p:sp>
          <p:nvSpPr>
            <p:cNvPr id="53256" name="Rectangle 8">
              <a:extLst>
                <a:ext uri="{FF2B5EF4-FFF2-40B4-BE49-F238E27FC236}">
                  <a16:creationId xmlns:a16="http://schemas.microsoft.com/office/drawing/2014/main" id="{D9DF8810-91F1-40B3-A5A2-D1EE4E04F11D}"/>
                </a:ext>
              </a:extLst>
            </p:cNvPr>
            <p:cNvSpPr>
              <a:spLocks noChangeArrowheads="1"/>
            </p:cNvSpPr>
            <p:nvPr/>
          </p:nvSpPr>
          <p:spPr bwMode="auto">
            <a:xfrm>
              <a:off x="3277" y="3379"/>
              <a:ext cx="761" cy="308"/>
            </a:xfrm>
            <a:prstGeom prst="rect">
              <a:avLst/>
            </a:prstGeom>
            <a:solidFill>
              <a:srgbClr val="0066CC"/>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61002" rIns="90000" bIns="45000" anchor="ctr"/>
            <a:lstStyle>
              <a:lvl1pPr>
                <a:tabLst>
                  <a:tab pos="457200" algn="l"/>
                  <a:tab pos="914400" algn="l"/>
                </a:tabLst>
                <a:defRPr>
                  <a:solidFill>
                    <a:srgbClr val="000000"/>
                  </a:solidFill>
                  <a:latin typeface="Arial" panose="020B0604020202020204" pitchFamily="34" charset="0"/>
                  <a:cs typeface="DejaVu Sans" charset="0"/>
                </a:defRPr>
              </a:lvl1pPr>
              <a:lvl2pPr>
                <a:tabLst>
                  <a:tab pos="457200" algn="l"/>
                  <a:tab pos="914400" algn="l"/>
                </a:tabLst>
                <a:defRPr>
                  <a:solidFill>
                    <a:srgbClr val="000000"/>
                  </a:solidFill>
                  <a:latin typeface="Arial" panose="020B0604020202020204" pitchFamily="34" charset="0"/>
                  <a:cs typeface="DejaVu Sans" charset="0"/>
                </a:defRPr>
              </a:lvl2pPr>
              <a:lvl3pPr>
                <a:tabLst>
                  <a:tab pos="457200" algn="l"/>
                  <a:tab pos="914400" algn="l"/>
                </a:tabLst>
                <a:defRPr>
                  <a:solidFill>
                    <a:srgbClr val="000000"/>
                  </a:solidFill>
                  <a:latin typeface="Arial" panose="020B0604020202020204" pitchFamily="34" charset="0"/>
                  <a:cs typeface="DejaVu Sans" charset="0"/>
                </a:defRPr>
              </a:lvl3pPr>
              <a:lvl4pPr>
                <a:tabLst>
                  <a:tab pos="457200" algn="l"/>
                  <a:tab pos="914400" algn="l"/>
                </a:tabLst>
                <a:defRPr>
                  <a:solidFill>
                    <a:srgbClr val="000000"/>
                  </a:solidFill>
                  <a:latin typeface="Arial" panose="020B0604020202020204" pitchFamily="34" charset="0"/>
                  <a:cs typeface="DejaVu Sans" charset="0"/>
                </a:defRPr>
              </a:lvl4pPr>
              <a:lvl5pPr>
                <a:tabLst>
                  <a:tab pos="457200" algn="l"/>
                  <a:tab pos="9144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Lst>
                <a:defRPr>
                  <a:solidFill>
                    <a:srgbClr val="000000"/>
                  </a:solidFill>
                  <a:latin typeface="Arial" panose="020B0604020202020204" pitchFamily="34" charset="0"/>
                  <a:cs typeface="DejaVu Sans" charset="0"/>
                </a:defRPr>
              </a:lvl9pPr>
            </a:lstStyle>
            <a:p>
              <a:pPr algn="ctr"/>
              <a:r>
                <a:rPr lang="en-US" altLang="en-US" b="1">
                  <a:solidFill>
                    <a:srgbClr val="FFFFFF"/>
                  </a:solidFill>
                </a:rPr>
                <a:t>Optimize</a:t>
              </a:r>
            </a:p>
          </p:txBody>
        </p:sp>
        <p:sp>
          <p:nvSpPr>
            <p:cNvPr id="53257" name="Line 9">
              <a:extLst>
                <a:ext uri="{FF2B5EF4-FFF2-40B4-BE49-F238E27FC236}">
                  <a16:creationId xmlns:a16="http://schemas.microsoft.com/office/drawing/2014/main" id="{48DB9869-8BC2-4940-A94A-E8275058101C}"/>
                </a:ext>
              </a:extLst>
            </p:cNvPr>
            <p:cNvSpPr>
              <a:spLocks noChangeShapeType="1"/>
            </p:cNvSpPr>
            <p:nvPr/>
          </p:nvSpPr>
          <p:spPr bwMode="auto">
            <a:xfrm>
              <a:off x="2007" y="2584"/>
              <a:ext cx="211" cy="0"/>
            </a:xfrm>
            <a:prstGeom prst="line">
              <a:avLst/>
            </a:prstGeom>
            <a:noFill/>
            <a:ln w="9525" cap="flat">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53258" name="Line 10">
              <a:extLst>
                <a:ext uri="{FF2B5EF4-FFF2-40B4-BE49-F238E27FC236}">
                  <a16:creationId xmlns:a16="http://schemas.microsoft.com/office/drawing/2014/main" id="{508D6A44-C349-4E78-A193-0A08066306C9}"/>
                </a:ext>
              </a:extLst>
            </p:cNvPr>
            <p:cNvSpPr>
              <a:spLocks noChangeShapeType="1"/>
            </p:cNvSpPr>
            <p:nvPr/>
          </p:nvSpPr>
          <p:spPr bwMode="auto">
            <a:xfrm>
              <a:off x="3023" y="2584"/>
              <a:ext cx="227" cy="0"/>
            </a:xfrm>
            <a:prstGeom prst="line">
              <a:avLst/>
            </a:prstGeom>
            <a:noFill/>
            <a:ln w="9525" cap="flat">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53259" name="Line 11">
              <a:extLst>
                <a:ext uri="{FF2B5EF4-FFF2-40B4-BE49-F238E27FC236}">
                  <a16:creationId xmlns:a16="http://schemas.microsoft.com/office/drawing/2014/main" id="{64164FD9-681F-4CFC-A15D-8A6C0E041F37}"/>
                </a:ext>
              </a:extLst>
            </p:cNvPr>
            <p:cNvSpPr>
              <a:spLocks noChangeShapeType="1"/>
            </p:cNvSpPr>
            <p:nvPr/>
          </p:nvSpPr>
          <p:spPr bwMode="auto">
            <a:xfrm>
              <a:off x="4065" y="2584"/>
              <a:ext cx="202" cy="0"/>
            </a:xfrm>
            <a:prstGeom prst="line">
              <a:avLst/>
            </a:prstGeom>
            <a:noFill/>
            <a:ln w="9525" cap="flat">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53260" name="Line 12">
              <a:extLst>
                <a:ext uri="{FF2B5EF4-FFF2-40B4-BE49-F238E27FC236}">
                  <a16:creationId xmlns:a16="http://schemas.microsoft.com/office/drawing/2014/main" id="{BFE2F78F-4446-49D2-B12E-5E3F7E9DBC11}"/>
                </a:ext>
              </a:extLst>
            </p:cNvPr>
            <p:cNvSpPr>
              <a:spLocks noChangeShapeType="1"/>
            </p:cNvSpPr>
            <p:nvPr/>
          </p:nvSpPr>
          <p:spPr bwMode="auto">
            <a:xfrm flipH="1">
              <a:off x="4080" y="2892"/>
              <a:ext cx="594" cy="663"/>
            </a:xfrm>
            <a:prstGeom prst="line">
              <a:avLst/>
            </a:prstGeom>
            <a:noFill/>
            <a:ln w="9525" cap="flat">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53261" name="Line 13">
              <a:extLst>
                <a:ext uri="{FF2B5EF4-FFF2-40B4-BE49-F238E27FC236}">
                  <a16:creationId xmlns:a16="http://schemas.microsoft.com/office/drawing/2014/main" id="{12CD467D-13FD-4D99-8F86-C5D196E621A9}"/>
                </a:ext>
              </a:extLst>
            </p:cNvPr>
            <p:cNvSpPr>
              <a:spLocks noChangeShapeType="1"/>
            </p:cNvSpPr>
            <p:nvPr/>
          </p:nvSpPr>
          <p:spPr bwMode="auto">
            <a:xfrm flipH="1" flipV="1">
              <a:off x="2641" y="2891"/>
              <a:ext cx="594" cy="621"/>
            </a:xfrm>
            <a:prstGeom prst="line">
              <a:avLst/>
            </a:prstGeom>
            <a:noFill/>
            <a:ln w="9525" cap="flat">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sp>
        <p:nvSpPr>
          <p:cNvPr id="53262" name="Text Box 14">
            <a:extLst>
              <a:ext uri="{FF2B5EF4-FFF2-40B4-BE49-F238E27FC236}">
                <a16:creationId xmlns:a16="http://schemas.microsoft.com/office/drawing/2014/main" id="{1ED25E9B-680C-439E-BB1B-778480165E93}"/>
              </a:ext>
            </a:extLst>
          </p:cNvPr>
          <p:cNvSpPr txBox="1">
            <a:spLocks noChangeArrowheads="1"/>
          </p:cNvSpPr>
          <p:nvPr/>
        </p:nvSpPr>
        <p:spPr bwMode="auto">
          <a:xfrm>
            <a:off x="750888" y="1419225"/>
            <a:ext cx="8686800" cy="7699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66336" rIns="90000" bIns="45000"/>
          <a:lstStyle>
            <a:lvl1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DejaVu Sans" charset="0"/>
              </a:defRPr>
            </a:lvl1pPr>
            <a:lvl2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DejaVu Sans" charset="0"/>
              </a:defRPr>
            </a:lvl2pPr>
            <a:lvl3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DejaVu Sans" charset="0"/>
              </a:defRPr>
            </a:lvl3pPr>
            <a:lvl4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DejaVu Sans" charset="0"/>
              </a:defRPr>
            </a:lvl4pPr>
            <a:lvl5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Lst>
              <a:defRPr>
                <a:solidFill>
                  <a:srgbClr val="000000"/>
                </a:solidFill>
                <a:latin typeface="Arial" panose="020B0604020202020204" pitchFamily="34" charset="0"/>
                <a:cs typeface="DejaVu Sans" charset="0"/>
              </a:defRPr>
            </a:lvl9pPr>
          </a:lstStyle>
          <a:p>
            <a:r>
              <a:rPr lang="en-US" altLang="en-US" sz="2000" i="1" dirty="0">
                <a:latin typeface="+mn-lt"/>
              </a:rPr>
              <a:t>What decisions should we make now </a:t>
            </a:r>
          </a:p>
          <a:p>
            <a:r>
              <a:rPr lang="en-US" altLang="en-US" sz="2000" i="1" dirty="0">
                <a:latin typeface="+mn-lt"/>
              </a:rPr>
              <a:t>to achieve the best future outcome? </a:t>
            </a:r>
          </a:p>
        </p:txBody>
      </p:sp>
      <p:sp>
        <p:nvSpPr>
          <p:cNvPr id="53263" name="Text Box 15">
            <a:extLst>
              <a:ext uri="{FF2B5EF4-FFF2-40B4-BE49-F238E27FC236}">
                <a16:creationId xmlns:a16="http://schemas.microsoft.com/office/drawing/2014/main" id="{DE4E97C0-779C-463A-B9E5-98FCA66A72EC}"/>
              </a:ext>
            </a:extLst>
          </p:cNvPr>
          <p:cNvSpPr txBox="1">
            <a:spLocks noChangeArrowheads="1"/>
          </p:cNvSpPr>
          <p:nvPr/>
        </p:nvSpPr>
        <p:spPr bwMode="auto">
          <a:xfrm>
            <a:off x="639763" y="5783263"/>
            <a:ext cx="9236075" cy="178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66336" rIns="90000" bIns="45000"/>
          <a:lstStyle>
            <a:lvl1pPr marL="365125" indent="-182563">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DejaVu Sans" charset="0"/>
              </a:defRPr>
            </a:lvl1pPr>
            <a:lvl2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DejaVu Sans" charset="0"/>
              </a:defRPr>
            </a:lvl2pPr>
            <a:lvl3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DejaVu Sans" charset="0"/>
              </a:defRPr>
            </a:lvl3pPr>
            <a:lvl4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DejaVu Sans" charset="0"/>
              </a:defRPr>
            </a:lvl4pPr>
            <a:lvl5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000000"/>
                </a:solidFill>
                <a:latin typeface="Arial" panose="020B0604020202020204" pitchFamily="34" charset="0"/>
                <a:cs typeface="DejaVu Sans" charset="0"/>
              </a:defRPr>
            </a:lvl9pPr>
          </a:lstStyle>
          <a:p>
            <a:r>
              <a:rPr lang="en-US" altLang="en-US" sz="2000" b="1" dirty="0">
                <a:latin typeface="+mn-lt"/>
              </a:rPr>
              <a:t>Issues:</a:t>
            </a:r>
          </a:p>
          <a:p>
            <a:pPr>
              <a:buClr>
                <a:srgbClr val="0066CC"/>
              </a:buClr>
              <a:buSzPct val="80000"/>
              <a:buFont typeface="Ubuntu" charset="0"/>
              <a:buChar char="-"/>
            </a:pPr>
            <a:r>
              <a:rPr lang="en-US" altLang="en-US" sz="2000" dirty="0">
                <a:latin typeface="+mn-lt"/>
              </a:rPr>
              <a:t>What are the decision variables? Causality?</a:t>
            </a:r>
          </a:p>
          <a:p>
            <a:pPr>
              <a:buClr>
                <a:srgbClr val="0066CC"/>
              </a:buClr>
              <a:buSzPct val="80000"/>
              <a:buFont typeface="Ubuntu" charset="0"/>
              <a:buChar char="-"/>
            </a:pPr>
            <a:r>
              <a:rPr lang="en-US" altLang="en-US" sz="2000" dirty="0">
                <a:latin typeface="+mn-lt"/>
              </a:rPr>
              <a:t>Relationship can be non-linear. Convex?</a:t>
            </a:r>
          </a:p>
          <a:p>
            <a:pPr>
              <a:buClr>
                <a:srgbClr val="0066CC"/>
              </a:buClr>
              <a:buSzPct val="80000"/>
              <a:buFont typeface="Ubuntu" charset="0"/>
              <a:buChar char="-"/>
            </a:pPr>
            <a:r>
              <a:rPr lang="en-US" altLang="en-US" sz="2000" dirty="0">
                <a:latin typeface="+mn-lt"/>
              </a:rPr>
              <a:t>Uncertainty about quality and reliability of the predictive model.</a:t>
            </a:r>
          </a:p>
        </p:txBody>
      </p:sp>
      <p:sp>
        <p:nvSpPr>
          <p:cNvPr id="53264" name="Rectangle 16">
            <a:extLst>
              <a:ext uri="{FF2B5EF4-FFF2-40B4-BE49-F238E27FC236}">
                <a16:creationId xmlns:a16="http://schemas.microsoft.com/office/drawing/2014/main" id="{32EC2525-966D-4920-9B4C-09494449DD9F}"/>
              </a:ext>
            </a:extLst>
          </p:cNvPr>
          <p:cNvSpPr>
            <a:spLocks noChangeArrowheads="1"/>
          </p:cNvSpPr>
          <p:nvPr/>
        </p:nvSpPr>
        <p:spPr bwMode="auto">
          <a:xfrm>
            <a:off x="1952625" y="2468563"/>
            <a:ext cx="1189038" cy="731837"/>
          </a:xfrm>
          <a:prstGeom prst="rect">
            <a:avLst/>
          </a:prstGeom>
          <a:solidFill>
            <a:srgbClr val="009933"/>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61002" rIns="90000" bIns="45000" anchor="ctr"/>
          <a:lstStyle>
            <a:lvl1pPr>
              <a:tabLst>
                <a:tab pos="457200" algn="l"/>
                <a:tab pos="914400" algn="l"/>
              </a:tabLst>
              <a:defRPr>
                <a:solidFill>
                  <a:srgbClr val="000000"/>
                </a:solidFill>
                <a:latin typeface="Arial" panose="020B0604020202020204" pitchFamily="34" charset="0"/>
                <a:cs typeface="DejaVu Sans" charset="0"/>
              </a:defRPr>
            </a:lvl1pPr>
            <a:lvl2pPr>
              <a:tabLst>
                <a:tab pos="457200" algn="l"/>
                <a:tab pos="914400" algn="l"/>
              </a:tabLst>
              <a:defRPr>
                <a:solidFill>
                  <a:srgbClr val="000000"/>
                </a:solidFill>
                <a:latin typeface="Arial" panose="020B0604020202020204" pitchFamily="34" charset="0"/>
                <a:cs typeface="DejaVu Sans" charset="0"/>
              </a:defRPr>
            </a:lvl2pPr>
            <a:lvl3pPr>
              <a:tabLst>
                <a:tab pos="457200" algn="l"/>
                <a:tab pos="914400" algn="l"/>
              </a:tabLst>
              <a:defRPr>
                <a:solidFill>
                  <a:srgbClr val="000000"/>
                </a:solidFill>
                <a:latin typeface="Arial" panose="020B0604020202020204" pitchFamily="34" charset="0"/>
                <a:cs typeface="DejaVu Sans" charset="0"/>
              </a:defRPr>
            </a:lvl3pPr>
            <a:lvl4pPr>
              <a:tabLst>
                <a:tab pos="457200" algn="l"/>
                <a:tab pos="914400" algn="l"/>
              </a:tabLst>
              <a:defRPr>
                <a:solidFill>
                  <a:srgbClr val="000000"/>
                </a:solidFill>
                <a:latin typeface="Arial" panose="020B0604020202020204" pitchFamily="34" charset="0"/>
                <a:cs typeface="DejaVu Sans" charset="0"/>
              </a:defRPr>
            </a:lvl4pPr>
            <a:lvl5pPr>
              <a:tabLst>
                <a:tab pos="457200" algn="l"/>
                <a:tab pos="9144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Lst>
              <a:defRPr>
                <a:solidFill>
                  <a:srgbClr val="000000"/>
                </a:solidFill>
                <a:latin typeface="Arial" panose="020B0604020202020204" pitchFamily="34" charset="0"/>
                <a:cs typeface="DejaVu Sans" charset="0"/>
              </a:defRPr>
            </a:lvl9pPr>
          </a:lstStyle>
          <a:p>
            <a:pPr algn="ctr"/>
            <a:r>
              <a:rPr lang="en-US" altLang="en-US" b="1">
                <a:solidFill>
                  <a:srgbClr val="FFFFFF"/>
                </a:solidFill>
              </a:rPr>
              <a:t>Data</a:t>
            </a:r>
          </a:p>
        </p:txBody>
      </p:sp>
      <p:sp>
        <p:nvSpPr>
          <p:cNvPr id="53265" name="Rectangle 17">
            <a:extLst>
              <a:ext uri="{FF2B5EF4-FFF2-40B4-BE49-F238E27FC236}">
                <a16:creationId xmlns:a16="http://schemas.microsoft.com/office/drawing/2014/main" id="{43DB3BA1-7237-4513-9DE8-68CBFB2DC5EB}"/>
              </a:ext>
            </a:extLst>
          </p:cNvPr>
          <p:cNvSpPr>
            <a:spLocks noChangeArrowheads="1"/>
          </p:cNvSpPr>
          <p:nvPr/>
        </p:nvSpPr>
        <p:spPr bwMode="auto">
          <a:xfrm>
            <a:off x="3578225" y="2468563"/>
            <a:ext cx="1189038" cy="731837"/>
          </a:xfrm>
          <a:prstGeom prst="rect">
            <a:avLst/>
          </a:prstGeom>
          <a:solidFill>
            <a:srgbClr val="009933"/>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59224" rIns="90000" bIns="45000" anchor="ctr"/>
          <a:lstStyle>
            <a:lvl1pPr>
              <a:tabLst>
                <a:tab pos="457200" algn="l"/>
                <a:tab pos="914400" algn="l"/>
              </a:tabLst>
              <a:defRPr>
                <a:solidFill>
                  <a:srgbClr val="000000"/>
                </a:solidFill>
                <a:latin typeface="Arial" panose="020B0604020202020204" pitchFamily="34" charset="0"/>
                <a:cs typeface="DejaVu Sans" charset="0"/>
              </a:defRPr>
            </a:lvl1pPr>
            <a:lvl2pPr>
              <a:tabLst>
                <a:tab pos="457200" algn="l"/>
                <a:tab pos="914400" algn="l"/>
              </a:tabLst>
              <a:defRPr>
                <a:solidFill>
                  <a:srgbClr val="000000"/>
                </a:solidFill>
                <a:latin typeface="Arial" panose="020B0604020202020204" pitchFamily="34" charset="0"/>
                <a:cs typeface="DejaVu Sans" charset="0"/>
              </a:defRPr>
            </a:lvl2pPr>
            <a:lvl3pPr>
              <a:tabLst>
                <a:tab pos="457200" algn="l"/>
                <a:tab pos="914400" algn="l"/>
              </a:tabLst>
              <a:defRPr>
                <a:solidFill>
                  <a:srgbClr val="000000"/>
                </a:solidFill>
                <a:latin typeface="Arial" panose="020B0604020202020204" pitchFamily="34" charset="0"/>
                <a:cs typeface="DejaVu Sans" charset="0"/>
              </a:defRPr>
            </a:lvl3pPr>
            <a:lvl4pPr>
              <a:tabLst>
                <a:tab pos="457200" algn="l"/>
                <a:tab pos="914400" algn="l"/>
              </a:tabLst>
              <a:defRPr>
                <a:solidFill>
                  <a:srgbClr val="000000"/>
                </a:solidFill>
                <a:latin typeface="Arial" panose="020B0604020202020204" pitchFamily="34" charset="0"/>
                <a:cs typeface="DejaVu Sans" charset="0"/>
              </a:defRPr>
            </a:lvl4pPr>
            <a:lvl5pPr>
              <a:tabLst>
                <a:tab pos="457200" algn="l"/>
                <a:tab pos="9144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Lst>
              <a:defRPr>
                <a:solidFill>
                  <a:srgbClr val="000000"/>
                </a:solidFill>
                <a:latin typeface="Arial" panose="020B0604020202020204" pitchFamily="34" charset="0"/>
                <a:cs typeface="DejaVu Sans" charset="0"/>
              </a:defRPr>
            </a:lvl9pPr>
          </a:lstStyle>
          <a:p>
            <a:pPr algn="ctr"/>
            <a:r>
              <a:rPr lang="en-US" altLang="en-US" sz="1600" b="1">
                <a:solidFill>
                  <a:srgbClr val="FFFFFF"/>
                </a:solidFill>
              </a:rPr>
              <a:t>Predictive</a:t>
            </a:r>
          </a:p>
          <a:p>
            <a:pPr algn="ctr"/>
            <a:r>
              <a:rPr lang="en-US" altLang="en-US" sz="1600" b="1">
                <a:solidFill>
                  <a:srgbClr val="FFFFFF"/>
                </a:solidFill>
              </a:rPr>
              <a:t>Model</a:t>
            </a:r>
          </a:p>
        </p:txBody>
      </p:sp>
      <p:sp>
        <p:nvSpPr>
          <p:cNvPr id="53266" name="Line 18">
            <a:extLst>
              <a:ext uri="{FF2B5EF4-FFF2-40B4-BE49-F238E27FC236}">
                <a16:creationId xmlns:a16="http://schemas.microsoft.com/office/drawing/2014/main" id="{C645556C-FDCA-41FC-B0E6-AED8797E799B}"/>
              </a:ext>
            </a:extLst>
          </p:cNvPr>
          <p:cNvSpPr>
            <a:spLocks noChangeShapeType="1"/>
          </p:cNvSpPr>
          <p:nvPr/>
        </p:nvSpPr>
        <p:spPr bwMode="auto">
          <a:xfrm>
            <a:off x="3190875" y="2835275"/>
            <a:ext cx="387350" cy="1588"/>
          </a:xfrm>
          <a:prstGeom prst="line">
            <a:avLst/>
          </a:prstGeom>
          <a:noFill/>
          <a:ln w="9525" cap="flat">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53267" name="Line 19">
            <a:extLst>
              <a:ext uri="{FF2B5EF4-FFF2-40B4-BE49-F238E27FC236}">
                <a16:creationId xmlns:a16="http://schemas.microsoft.com/office/drawing/2014/main" id="{43ED76BC-9D79-4E55-9F9A-609553885AE6}"/>
              </a:ext>
            </a:extLst>
          </p:cNvPr>
          <p:cNvSpPr>
            <a:spLocks noChangeShapeType="1"/>
          </p:cNvSpPr>
          <p:nvPr/>
        </p:nvSpPr>
        <p:spPr bwMode="auto">
          <a:xfrm flipH="1">
            <a:off x="2547938" y="3292475"/>
            <a:ext cx="1374775" cy="365125"/>
          </a:xfrm>
          <a:prstGeom prst="line">
            <a:avLst/>
          </a:prstGeom>
          <a:noFill/>
          <a:ln w="9525" cap="flat">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53268" name="Line 20">
            <a:extLst>
              <a:ext uri="{FF2B5EF4-FFF2-40B4-BE49-F238E27FC236}">
                <a16:creationId xmlns:a16="http://schemas.microsoft.com/office/drawing/2014/main" id="{0705D252-5B83-4156-B1F2-9B4272B31FFF}"/>
              </a:ext>
            </a:extLst>
          </p:cNvPr>
          <p:cNvSpPr>
            <a:spLocks noChangeShapeType="1"/>
          </p:cNvSpPr>
          <p:nvPr/>
        </p:nvSpPr>
        <p:spPr bwMode="auto">
          <a:xfrm>
            <a:off x="4562475" y="3292475"/>
            <a:ext cx="1189038" cy="365125"/>
          </a:xfrm>
          <a:prstGeom prst="line">
            <a:avLst/>
          </a:prstGeom>
          <a:noFill/>
          <a:ln w="9525" cap="flat">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Tree>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273" name="Picture 1">
            <a:extLst>
              <a:ext uri="{FF2B5EF4-FFF2-40B4-BE49-F238E27FC236}">
                <a16:creationId xmlns:a16="http://schemas.microsoft.com/office/drawing/2014/main" id="{93E9587F-4B64-485C-8F34-0EBD59F709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87475" y="365125"/>
            <a:ext cx="8799513" cy="587375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54274" name="Rectangle 2">
            <a:extLst>
              <a:ext uri="{FF2B5EF4-FFF2-40B4-BE49-F238E27FC236}">
                <a16:creationId xmlns:a16="http://schemas.microsoft.com/office/drawing/2014/main" id="{F3F3ED5B-E26C-4F70-9262-611CC1D11EEE}"/>
              </a:ext>
            </a:extLst>
          </p:cNvPr>
          <p:cNvSpPr>
            <a:spLocks noGrp="1" noChangeArrowheads="1"/>
          </p:cNvSpPr>
          <p:nvPr>
            <p:ph type="title"/>
          </p:nvPr>
        </p:nvSpPr>
        <p:spPr/>
        <p:txBody>
          <a:bodyPr/>
          <a:lstStyle/>
          <a:p>
            <a:r>
              <a:rPr lang="en-US" altLang="en-US"/>
              <a:t>Data </a:t>
            </a:r>
            <a:br>
              <a:rPr lang="en-US" altLang="en-US"/>
            </a:br>
            <a:r>
              <a:rPr lang="en-US" altLang="en-US"/>
              <a:t>Science</a:t>
            </a:r>
          </a:p>
        </p:txBody>
      </p:sp>
      <p:sp>
        <p:nvSpPr>
          <p:cNvPr id="54275" name="Rectangle 3">
            <a:extLst>
              <a:ext uri="{FF2B5EF4-FFF2-40B4-BE49-F238E27FC236}">
                <a16:creationId xmlns:a16="http://schemas.microsoft.com/office/drawing/2014/main" id="{F6CC238D-6B4A-4D8E-BDA5-4DD7FA178C2C}"/>
              </a:ext>
            </a:extLst>
          </p:cNvPr>
          <p:cNvSpPr>
            <a:spLocks noGrp="1" noChangeArrowheads="1"/>
          </p:cNvSpPr>
          <p:nvPr>
            <p:ph idx="1"/>
          </p:nvPr>
        </p:nvSpPr>
        <p:spPr>
          <a:xfrm>
            <a:off x="765373" y="6675437"/>
            <a:ext cx="8694539" cy="880960"/>
          </a:xfrm>
        </p:spPr>
        <p:txBody>
          <a:bodyPr>
            <a:normAutofit/>
          </a:bodyPr>
          <a:lstStyle/>
          <a:p>
            <a:pPr marL="0" indent="0" algn="ctr">
              <a:buNone/>
            </a:pPr>
            <a:r>
              <a:rPr lang="en-US" altLang="en-US" dirty="0"/>
              <a:t>Good luck finding this person!</a:t>
            </a:r>
            <a:br>
              <a:rPr lang="en-US" altLang="en-US" dirty="0"/>
            </a:br>
            <a:r>
              <a:rPr lang="en-US" altLang="en-US" dirty="0"/>
              <a:t>Probably a team effort!</a:t>
            </a:r>
          </a:p>
        </p:txBody>
      </p:sp>
      <p:sp>
        <p:nvSpPr>
          <p:cNvPr id="54276" name="Text Box 4">
            <a:extLst>
              <a:ext uri="{FF2B5EF4-FFF2-40B4-BE49-F238E27FC236}">
                <a16:creationId xmlns:a16="http://schemas.microsoft.com/office/drawing/2014/main" id="{083043F1-DDA4-47EA-AC3F-88B2157911ED}"/>
              </a:ext>
            </a:extLst>
          </p:cNvPr>
          <p:cNvSpPr txBox="1">
            <a:spLocks noChangeArrowheads="1"/>
          </p:cNvSpPr>
          <p:nvPr/>
        </p:nvSpPr>
        <p:spPr bwMode="auto">
          <a:xfrm>
            <a:off x="4154488" y="6143625"/>
            <a:ext cx="6635750" cy="57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59224" rIns="90000" bIns="45000"/>
          <a:lstStyle>
            <a:lvl1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Arial" panose="020B0604020202020204" pitchFamily="34" charset="0"/>
                <a:cs typeface="DejaVu Sans" charset="0"/>
              </a:defRPr>
            </a:lvl1pPr>
            <a:lvl2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Arial" panose="020B0604020202020204" pitchFamily="34" charset="0"/>
                <a:cs typeface="DejaVu Sans" charset="0"/>
              </a:defRPr>
            </a:lvl2pPr>
            <a:lvl3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Arial" panose="020B0604020202020204" pitchFamily="34" charset="0"/>
                <a:cs typeface="DejaVu Sans" charset="0"/>
              </a:defRPr>
            </a:lvl3pPr>
            <a:lvl4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Arial" panose="020B0604020202020204" pitchFamily="34" charset="0"/>
                <a:cs typeface="DejaVu Sans" charset="0"/>
              </a:defRPr>
            </a:lvl4pPr>
            <a:lvl5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Lst>
              <a:defRPr>
                <a:solidFill>
                  <a:srgbClr val="000000"/>
                </a:solidFill>
                <a:latin typeface="Arial" panose="020B0604020202020204" pitchFamily="34" charset="0"/>
                <a:cs typeface="DejaVu Sans" charset="0"/>
              </a:defRPr>
            </a:lvl9pPr>
          </a:lstStyle>
          <a:p>
            <a:r>
              <a:rPr lang="en-US" altLang="en-US" sz="1600">
                <a:solidFill>
                  <a:srgbClr val="999999"/>
                </a:solidFill>
              </a:rPr>
              <a:t>Source: T. Stadelmann, et al., Applied Data Science in Europe</a:t>
            </a:r>
          </a:p>
          <a:p>
            <a:endParaRPr lang="en-US" altLang="en-US">
              <a:solidFill>
                <a:srgbClr val="999999"/>
              </a:solidFill>
            </a:endParaRPr>
          </a:p>
        </p:txBody>
      </p:sp>
    </p:spTree>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4" name="Rectangle 73">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0080624" cy="75589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17" name="Rectangle 1">
            <a:extLst>
              <a:ext uri="{FF2B5EF4-FFF2-40B4-BE49-F238E27FC236}">
                <a16:creationId xmlns:a16="http://schemas.microsoft.com/office/drawing/2014/main" id="{35B516C3-2A03-442B-9FCF-F23F8E5DC2C2}"/>
              </a:ext>
            </a:extLst>
          </p:cNvPr>
          <p:cNvSpPr>
            <a:spLocks noGrp="1" noChangeArrowheads="1"/>
          </p:cNvSpPr>
          <p:nvPr>
            <p:ph type="title"/>
          </p:nvPr>
        </p:nvSpPr>
        <p:spPr>
          <a:xfrm>
            <a:off x="487461" y="943779"/>
            <a:ext cx="3770796" cy="1243486"/>
          </a:xfrm>
        </p:spPr>
        <p:txBody>
          <a:bodyPr anchor="ctr">
            <a:normAutofit/>
          </a:bodyPr>
          <a:lstStyle/>
          <a:p>
            <a:r>
              <a:rPr lang="en-US" altLang="en-US" sz="3800"/>
              <a:t>Agenda</a:t>
            </a:r>
          </a:p>
        </p:txBody>
      </p:sp>
      <p:grpSp>
        <p:nvGrpSpPr>
          <p:cNvPr id="76" name="Group 75">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194340"/>
            <a:ext cx="293685" cy="742365"/>
            <a:chOff x="0" y="823811"/>
            <a:chExt cx="355196" cy="673460"/>
          </a:xfrm>
        </p:grpSpPr>
        <p:sp>
          <p:nvSpPr>
            <p:cNvPr id="9223" name="Rectangle 76">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24" name="Rectangle 77">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0" name="Rectangle 79">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49907" y="2304465"/>
            <a:ext cx="3553420" cy="3023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18" name="Rectangle 2">
            <a:extLst>
              <a:ext uri="{FF2B5EF4-FFF2-40B4-BE49-F238E27FC236}">
                <a16:creationId xmlns:a16="http://schemas.microsoft.com/office/drawing/2014/main" id="{8BB136CF-F58A-4AF4-B43A-8DB97003D5F6}"/>
              </a:ext>
            </a:extLst>
          </p:cNvPr>
          <p:cNvSpPr>
            <a:spLocks noGrp="1" noChangeArrowheads="1"/>
          </p:cNvSpPr>
          <p:nvPr>
            <p:ph idx="1"/>
          </p:nvPr>
        </p:nvSpPr>
        <p:spPr>
          <a:xfrm>
            <a:off x="488420" y="2568950"/>
            <a:ext cx="3769837" cy="4386755"/>
          </a:xfrm>
        </p:spPr>
        <p:txBody>
          <a:bodyPr anchor="ctr">
            <a:normAutofit/>
          </a:bodyPr>
          <a:lstStyle/>
          <a:p>
            <a:r>
              <a:rPr lang="en-US" altLang="en-US" sz="1900" dirty="0"/>
              <a:t>What is Data Mining?</a:t>
            </a:r>
          </a:p>
          <a:p>
            <a:r>
              <a:rPr lang="en-US" altLang="en-US" sz="1900" dirty="0"/>
              <a:t>Data Mining Tasks</a:t>
            </a:r>
          </a:p>
          <a:p>
            <a:r>
              <a:rPr lang="en-US" altLang="en-US" sz="1900" dirty="0"/>
              <a:t>Relationship to Statistics, Optimization, Machine Learning and AI</a:t>
            </a:r>
          </a:p>
          <a:p>
            <a:r>
              <a:rPr lang="en-US" altLang="en-US" sz="1900" b="1" dirty="0"/>
              <a:t>Tools</a:t>
            </a:r>
          </a:p>
          <a:p>
            <a:r>
              <a:rPr lang="en-US" altLang="en-US" sz="1900" dirty="0"/>
              <a:t>Data</a:t>
            </a:r>
          </a:p>
          <a:p>
            <a:r>
              <a:rPr lang="en-US" altLang="en-US" sz="1900" dirty="0"/>
              <a:t>Legal, Privacy and Security Issues</a:t>
            </a:r>
          </a:p>
        </p:txBody>
      </p:sp>
      <p:sp>
        <p:nvSpPr>
          <p:cNvPr id="82" name="Rectangle 81">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845078" y="0"/>
            <a:ext cx="1235547" cy="75596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01158" y="566427"/>
            <a:ext cx="4968681" cy="643154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221" name="Picture 5">
            <a:extLst>
              <a:ext uri="{FF2B5EF4-FFF2-40B4-BE49-F238E27FC236}">
                <a16:creationId xmlns:a16="http://schemas.microsoft.com/office/drawing/2014/main" id="{476B2070-CB52-4B05-9B4B-BE60D20A7EA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6868" r="25159" b="2"/>
          <a:stretch/>
        </p:blipFill>
        <p:spPr bwMode="auto">
          <a:xfrm>
            <a:off x="4942572" y="881137"/>
            <a:ext cx="4485853" cy="5797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1595652"/>
      </p:ext>
    </p:extLst>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1">
            <a:extLst>
              <a:ext uri="{FF2B5EF4-FFF2-40B4-BE49-F238E27FC236}">
                <a16:creationId xmlns:a16="http://schemas.microsoft.com/office/drawing/2014/main" id="{A9ED9E76-D79B-43BA-A740-9C2D60227B1F}"/>
              </a:ext>
            </a:extLst>
          </p:cNvPr>
          <p:cNvSpPr>
            <a:spLocks noGrp="1" noChangeArrowheads="1"/>
          </p:cNvSpPr>
          <p:nvPr>
            <p:ph type="title"/>
          </p:nvPr>
        </p:nvSpPr>
        <p:spPr/>
        <p:txBody>
          <a:bodyPr/>
          <a:lstStyle/>
          <a:p>
            <a:r>
              <a:rPr lang="en-US" altLang="en-US" dirty="0"/>
              <a:t>Tools: Commercial Players</a:t>
            </a:r>
          </a:p>
        </p:txBody>
      </p:sp>
      <p:sp>
        <p:nvSpPr>
          <p:cNvPr id="56323" name="Text Box 3">
            <a:extLst>
              <a:ext uri="{FF2B5EF4-FFF2-40B4-BE49-F238E27FC236}">
                <a16:creationId xmlns:a16="http://schemas.microsoft.com/office/drawing/2014/main" id="{280EA47E-FBD5-41F1-9D8B-CB35111CDCB9}"/>
              </a:ext>
            </a:extLst>
          </p:cNvPr>
          <p:cNvSpPr txBox="1">
            <a:spLocks noChangeArrowheads="1"/>
          </p:cNvSpPr>
          <p:nvPr/>
        </p:nvSpPr>
        <p:spPr bwMode="auto">
          <a:xfrm>
            <a:off x="6492875" y="5211763"/>
            <a:ext cx="2894707" cy="13398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64558" rIns="90000" bIns="45000"/>
          <a:lstStyle>
            <a:lvl1pPr>
              <a:tabLst>
                <a:tab pos="457200" algn="l"/>
                <a:tab pos="914400" algn="l"/>
                <a:tab pos="1371600" algn="l"/>
                <a:tab pos="1828800" algn="l"/>
                <a:tab pos="2286000" algn="l"/>
                <a:tab pos="2743200" algn="l"/>
                <a:tab pos="3200400" algn="l"/>
                <a:tab pos="3657600" algn="l"/>
              </a:tabLst>
              <a:defRPr>
                <a:solidFill>
                  <a:srgbClr val="000000"/>
                </a:solidFill>
                <a:latin typeface="Arial" panose="020B0604020202020204" pitchFamily="34" charset="0"/>
                <a:cs typeface="DejaVu Sans" charset="0"/>
              </a:defRPr>
            </a:lvl1pPr>
            <a:lvl2pPr>
              <a:tabLst>
                <a:tab pos="457200" algn="l"/>
                <a:tab pos="914400" algn="l"/>
                <a:tab pos="1371600" algn="l"/>
                <a:tab pos="1828800" algn="l"/>
                <a:tab pos="2286000" algn="l"/>
                <a:tab pos="2743200" algn="l"/>
                <a:tab pos="3200400" algn="l"/>
                <a:tab pos="3657600" algn="l"/>
              </a:tabLst>
              <a:defRPr>
                <a:solidFill>
                  <a:srgbClr val="000000"/>
                </a:solidFill>
                <a:latin typeface="Arial" panose="020B0604020202020204" pitchFamily="34" charset="0"/>
                <a:cs typeface="DejaVu Sans" charset="0"/>
              </a:defRPr>
            </a:lvl2pPr>
            <a:lvl3pPr>
              <a:tabLst>
                <a:tab pos="457200" algn="l"/>
                <a:tab pos="914400" algn="l"/>
                <a:tab pos="1371600" algn="l"/>
                <a:tab pos="1828800" algn="l"/>
                <a:tab pos="2286000" algn="l"/>
                <a:tab pos="2743200" algn="l"/>
                <a:tab pos="3200400" algn="l"/>
                <a:tab pos="3657600" algn="l"/>
              </a:tabLst>
              <a:defRPr>
                <a:solidFill>
                  <a:srgbClr val="000000"/>
                </a:solidFill>
                <a:latin typeface="Arial" panose="020B0604020202020204" pitchFamily="34" charset="0"/>
                <a:cs typeface="DejaVu Sans" charset="0"/>
              </a:defRPr>
            </a:lvl3pPr>
            <a:lvl4pPr>
              <a:tabLst>
                <a:tab pos="457200" algn="l"/>
                <a:tab pos="914400" algn="l"/>
                <a:tab pos="1371600" algn="l"/>
                <a:tab pos="1828800" algn="l"/>
                <a:tab pos="2286000" algn="l"/>
                <a:tab pos="2743200" algn="l"/>
                <a:tab pos="3200400" algn="l"/>
                <a:tab pos="3657600" algn="l"/>
              </a:tabLst>
              <a:defRPr>
                <a:solidFill>
                  <a:srgbClr val="000000"/>
                </a:solidFill>
                <a:latin typeface="Arial" panose="020B0604020202020204" pitchFamily="34" charset="0"/>
                <a:cs typeface="DejaVu Sans" charset="0"/>
              </a:defRPr>
            </a:lvl4pPr>
            <a:lvl5pPr>
              <a:tabLst>
                <a:tab pos="457200" algn="l"/>
                <a:tab pos="914400" algn="l"/>
                <a:tab pos="1371600" algn="l"/>
                <a:tab pos="1828800" algn="l"/>
                <a:tab pos="2286000" algn="l"/>
                <a:tab pos="2743200" algn="l"/>
                <a:tab pos="3200400" algn="l"/>
                <a:tab pos="36576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Lst>
              <a:defRPr>
                <a:solidFill>
                  <a:srgbClr val="000000"/>
                </a:solidFill>
                <a:latin typeface="Arial" panose="020B0604020202020204" pitchFamily="34" charset="0"/>
                <a:cs typeface="DejaVu Sans" charset="0"/>
              </a:defRPr>
            </a:lvl9pPr>
          </a:lstStyle>
          <a:p>
            <a:r>
              <a:rPr lang="en-US" altLang="en-US" sz="2200" dirty="0"/>
              <a:t>Gartner MQ for Data Science and Machine Learning Platforms, 2020 vs 2019 changes.</a:t>
            </a:r>
          </a:p>
        </p:txBody>
      </p:sp>
      <p:pic>
        <p:nvPicPr>
          <p:cNvPr id="56324" name="Picture 4">
            <a:extLst>
              <a:ext uri="{FF2B5EF4-FFF2-40B4-BE49-F238E27FC236}">
                <a16:creationId xmlns:a16="http://schemas.microsoft.com/office/drawing/2014/main" id="{29FD88A7-BAAD-4681-B7CA-F9A6EC17F9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75438" y="1646238"/>
            <a:ext cx="3024187" cy="168751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56329" name="Picture 9" descr="Gartner Mq Data Science Ml Platforms 2019 Gainers">
            <a:extLst>
              <a:ext uri="{FF2B5EF4-FFF2-40B4-BE49-F238E27FC236}">
                <a16:creationId xmlns:a16="http://schemas.microsoft.com/office/drawing/2014/main" id="{72A4376D-0378-4EB4-BCC1-42CF25C405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3003" y="1680197"/>
            <a:ext cx="5423109" cy="542310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a:extLst>
              <a:ext uri="{FF2B5EF4-FFF2-40B4-BE49-F238E27FC236}">
                <a16:creationId xmlns:a16="http://schemas.microsoft.com/office/drawing/2014/main" id="{B5C5A133-34A7-4154-B5B4-7134D5AE7346}"/>
              </a:ext>
            </a:extLst>
          </p:cNvPr>
          <p:cNvSpPr>
            <a:spLocks noGrp="1" noChangeArrowheads="1"/>
          </p:cNvSpPr>
          <p:nvPr>
            <p:ph type="title"/>
          </p:nvPr>
        </p:nvSpPr>
        <p:spPr/>
        <p:txBody>
          <a:bodyPr/>
          <a:lstStyle/>
          <a:p>
            <a:r>
              <a:rPr lang="en-US" altLang="en-US" dirty="0"/>
              <a:t>Tools: Popularity</a:t>
            </a:r>
          </a:p>
        </p:txBody>
      </p:sp>
      <p:pic>
        <p:nvPicPr>
          <p:cNvPr id="57348" name="Picture 4">
            <a:extLst>
              <a:ext uri="{FF2B5EF4-FFF2-40B4-BE49-F238E27FC236}">
                <a16:creationId xmlns:a16="http://schemas.microsoft.com/office/drawing/2014/main" id="{2068B31C-A121-4670-B4F1-C033B5F0CB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28278" b="35199"/>
          <a:stretch>
            <a:fillRect/>
          </a:stretch>
        </p:blipFill>
        <p:spPr bwMode="auto">
          <a:xfrm>
            <a:off x="8412163" y="1631950"/>
            <a:ext cx="1608137" cy="63976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57350" name="Text Box 6">
            <a:extLst>
              <a:ext uri="{FF2B5EF4-FFF2-40B4-BE49-F238E27FC236}">
                <a16:creationId xmlns:a16="http://schemas.microsoft.com/office/drawing/2014/main" id="{03CB23FB-FC2F-4144-80D2-0B8C0B40EFF8}"/>
              </a:ext>
            </a:extLst>
          </p:cNvPr>
          <p:cNvSpPr txBox="1">
            <a:spLocks noChangeArrowheads="1"/>
          </p:cNvSpPr>
          <p:nvPr/>
        </p:nvSpPr>
        <p:spPr bwMode="auto">
          <a:xfrm>
            <a:off x="5648325" y="6340837"/>
            <a:ext cx="3211512" cy="5953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56557" rIns="90000" bIns="45000"/>
          <a:lstStyle>
            <a:lvl1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Lst>
              <a:defRPr>
                <a:solidFill>
                  <a:srgbClr val="000000"/>
                </a:solidFill>
                <a:latin typeface="Arial" panose="020B0604020202020204" pitchFamily="34" charset="0"/>
                <a:cs typeface="DejaVu Sans" charset="0"/>
              </a:defRPr>
            </a:lvl1pPr>
            <a:lvl2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Lst>
              <a:defRPr>
                <a:solidFill>
                  <a:srgbClr val="000000"/>
                </a:solidFill>
                <a:latin typeface="Arial" panose="020B0604020202020204" pitchFamily="34" charset="0"/>
                <a:cs typeface="DejaVu Sans" charset="0"/>
              </a:defRPr>
            </a:lvl2pPr>
            <a:lvl3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Lst>
              <a:defRPr>
                <a:solidFill>
                  <a:srgbClr val="000000"/>
                </a:solidFill>
                <a:latin typeface="Arial" panose="020B0604020202020204" pitchFamily="34" charset="0"/>
                <a:cs typeface="DejaVu Sans" charset="0"/>
              </a:defRPr>
            </a:lvl3pPr>
            <a:lvl4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Lst>
              <a:defRPr>
                <a:solidFill>
                  <a:srgbClr val="000000"/>
                </a:solidFill>
                <a:latin typeface="Arial" panose="020B0604020202020204" pitchFamily="34" charset="0"/>
                <a:cs typeface="DejaVu Sans" charset="0"/>
              </a:defRPr>
            </a:lvl4pPr>
            <a:lvl5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Lst>
              <a:defRPr>
                <a:solidFill>
                  <a:srgbClr val="000000"/>
                </a:solidFill>
                <a:latin typeface="Arial" panose="020B0604020202020204" pitchFamily="34" charset="0"/>
                <a:cs typeface="DejaVu Sans" charset="0"/>
              </a:defRPr>
            </a:lvl9pPr>
          </a:lstStyle>
          <a:p>
            <a:r>
              <a:rPr lang="en-US" sz="1400" dirty="0"/>
              <a:t>https://www.kdnuggets.com/polls/</a:t>
            </a:r>
            <a:endParaRPr lang="en-US" altLang="en-US" sz="1300" dirty="0">
              <a:solidFill>
                <a:srgbClr val="666666"/>
              </a:solidFill>
            </a:endParaRPr>
          </a:p>
        </p:txBody>
      </p:sp>
      <p:pic>
        <p:nvPicPr>
          <p:cNvPr id="57356" name="Picture 12" descr="Top Analytics Data Science Machine Learning Software 2019, 3 yrs">
            <a:extLst>
              <a:ext uri="{FF2B5EF4-FFF2-40B4-BE49-F238E27FC236}">
                <a16:creationId xmlns:a16="http://schemas.microsoft.com/office/drawing/2014/main" id="{4D04C25B-63FA-4C3F-9777-C40247DE013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3043" y="1598474"/>
            <a:ext cx="7639049" cy="474236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289" name="Group 1">
            <a:extLst>
              <a:ext uri="{FF2B5EF4-FFF2-40B4-BE49-F238E27FC236}">
                <a16:creationId xmlns:a16="http://schemas.microsoft.com/office/drawing/2014/main" id="{960E6EA3-A74E-453F-B493-77CA0011844D}"/>
              </a:ext>
            </a:extLst>
          </p:cNvPr>
          <p:cNvGrpSpPr>
            <a:grpSpLocks/>
          </p:cNvGrpSpPr>
          <p:nvPr/>
        </p:nvGrpSpPr>
        <p:grpSpPr bwMode="auto">
          <a:xfrm>
            <a:off x="7132638" y="5029200"/>
            <a:ext cx="2600325" cy="1920875"/>
            <a:chOff x="4493" y="3168"/>
            <a:chExt cx="1638" cy="1210"/>
          </a:xfrm>
        </p:grpSpPr>
        <p:sp>
          <p:nvSpPr>
            <p:cNvPr id="12290" name="Rectangle 2">
              <a:extLst>
                <a:ext uri="{FF2B5EF4-FFF2-40B4-BE49-F238E27FC236}">
                  <a16:creationId xmlns:a16="http://schemas.microsoft.com/office/drawing/2014/main" id="{799DB0DA-2E71-4240-91C1-FAD790C0FADF}"/>
                </a:ext>
              </a:extLst>
            </p:cNvPr>
            <p:cNvSpPr>
              <a:spLocks noChangeArrowheads="1"/>
            </p:cNvSpPr>
            <p:nvPr/>
          </p:nvSpPr>
          <p:spPr bwMode="auto">
            <a:xfrm>
              <a:off x="4493" y="3168"/>
              <a:ext cx="1638" cy="1210"/>
            </a:xfrm>
            <a:prstGeom prst="rect">
              <a:avLst/>
            </a:prstGeom>
            <a:solidFill>
              <a:srgbClr val="FFFFFF">
                <a:alpha val="9999"/>
              </a:srgbClr>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2291" name="Rectangle 3">
              <a:extLst>
                <a:ext uri="{FF2B5EF4-FFF2-40B4-BE49-F238E27FC236}">
                  <a16:creationId xmlns:a16="http://schemas.microsoft.com/office/drawing/2014/main" id="{754BDFEF-A14B-48A3-BAE4-2D7454BDC330}"/>
                </a:ext>
              </a:extLst>
            </p:cNvPr>
            <p:cNvSpPr>
              <a:spLocks noChangeArrowheads="1"/>
            </p:cNvSpPr>
            <p:nvPr/>
          </p:nvSpPr>
          <p:spPr bwMode="auto">
            <a:xfrm>
              <a:off x="4493" y="3168"/>
              <a:ext cx="1638" cy="1210"/>
            </a:xfrm>
            <a:prstGeom prst="rect">
              <a:avLst/>
            </a:prstGeom>
            <a:noFill/>
            <a:ln w="9525" cap="flat">
              <a:solidFill>
                <a:srgbClr val="FFFFFF"/>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pic>
          <p:nvPicPr>
            <p:cNvPr id="12292" name="Picture 4">
              <a:extLst>
                <a:ext uri="{FF2B5EF4-FFF2-40B4-BE49-F238E27FC236}">
                  <a16:creationId xmlns:a16="http://schemas.microsoft.com/office/drawing/2014/main" id="{825F56B0-5344-48F3-85F2-CC8A6676EA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93" y="3168"/>
              <a:ext cx="1638" cy="121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2293" name="Line 5">
              <a:extLst>
                <a:ext uri="{FF2B5EF4-FFF2-40B4-BE49-F238E27FC236}">
                  <a16:creationId xmlns:a16="http://schemas.microsoft.com/office/drawing/2014/main" id="{613B7FE5-0EAE-4E81-8D7D-028BEC1A1FDD}"/>
                </a:ext>
              </a:extLst>
            </p:cNvPr>
            <p:cNvSpPr>
              <a:spLocks noChangeShapeType="1"/>
            </p:cNvSpPr>
            <p:nvPr/>
          </p:nvSpPr>
          <p:spPr bwMode="auto">
            <a:xfrm>
              <a:off x="4493" y="4379"/>
              <a:ext cx="1638" cy="0"/>
            </a:xfrm>
            <a:prstGeom prst="line">
              <a:avLst/>
            </a:prstGeom>
            <a:noFill/>
            <a:ln w="9525" cap="flat">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2294" name="Freeform 6">
              <a:extLst>
                <a:ext uri="{FF2B5EF4-FFF2-40B4-BE49-F238E27FC236}">
                  <a16:creationId xmlns:a16="http://schemas.microsoft.com/office/drawing/2014/main" id="{240994BC-49FD-4536-8A84-E178EE665DEA}"/>
                </a:ext>
              </a:extLst>
            </p:cNvPr>
            <p:cNvSpPr>
              <a:spLocks noChangeArrowheads="1"/>
            </p:cNvSpPr>
            <p:nvPr/>
          </p:nvSpPr>
          <p:spPr bwMode="auto">
            <a:xfrm>
              <a:off x="4493" y="3168"/>
              <a:ext cx="1638" cy="1210"/>
            </a:xfrm>
            <a:custGeom>
              <a:avLst/>
              <a:gdLst>
                <a:gd name="T0" fmla="*/ 0 w 744"/>
                <a:gd name="T1" fmla="*/ 0 h 586"/>
                <a:gd name="T2" fmla="*/ 744 w 744"/>
                <a:gd name="T3" fmla="*/ 0 h 586"/>
                <a:gd name="T4" fmla="*/ 744 w 744"/>
                <a:gd name="T5" fmla="*/ 586 h 586"/>
              </a:gdLst>
              <a:ahLst/>
              <a:cxnLst>
                <a:cxn ang="0">
                  <a:pos x="T0" y="T1"/>
                </a:cxn>
                <a:cxn ang="0">
                  <a:pos x="T2" y="T3"/>
                </a:cxn>
                <a:cxn ang="0">
                  <a:pos x="T4" y="T5"/>
                </a:cxn>
              </a:cxnLst>
              <a:rect l="0" t="0" r="r" b="b"/>
              <a:pathLst>
                <a:path w="744" h="586">
                  <a:moveTo>
                    <a:pt x="0" y="0"/>
                  </a:moveTo>
                  <a:lnTo>
                    <a:pt x="744" y="0"/>
                  </a:lnTo>
                  <a:lnTo>
                    <a:pt x="744" y="586"/>
                  </a:lnTo>
                </a:path>
              </a:pathLst>
            </a:custGeom>
            <a:noFill/>
            <a:ln w="9525" cap="flat">
              <a:solidFill>
                <a:srgbClr val="0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2295" name="Freeform 7">
              <a:extLst>
                <a:ext uri="{FF2B5EF4-FFF2-40B4-BE49-F238E27FC236}">
                  <a16:creationId xmlns:a16="http://schemas.microsoft.com/office/drawing/2014/main" id="{59A76850-792A-460E-89FE-FB5A583E10A6}"/>
                </a:ext>
              </a:extLst>
            </p:cNvPr>
            <p:cNvSpPr>
              <a:spLocks noChangeArrowheads="1"/>
            </p:cNvSpPr>
            <p:nvPr/>
          </p:nvSpPr>
          <p:spPr bwMode="auto">
            <a:xfrm>
              <a:off x="4493" y="3168"/>
              <a:ext cx="1638" cy="1210"/>
            </a:xfrm>
            <a:custGeom>
              <a:avLst/>
              <a:gdLst>
                <a:gd name="T0" fmla="*/ 0 w 744"/>
                <a:gd name="T1" fmla="*/ 0 h 586"/>
                <a:gd name="T2" fmla="*/ 0 w 744"/>
                <a:gd name="T3" fmla="*/ 586 h 586"/>
                <a:gd name="T4" fmla="*/ 744 w 744"/>
                <a:gd name="T5" fmla="*/ 586 h 586"/>
              </a:gdLst>
              <a:ahLst/>
              <a:cxnLst>
                <a:cxn ang="0">
                  <a:pos x="T0" y="T1"/>
                </a:cxn>
                <a:cxn ang="0">
                  <a:pos x="T2" y="T3"/>
                </a:cxn>
                <a:cxn ang="0">
                  <a:pos x="T4" y="T5"/>
                </a:cxn>
              </a:cxnLst>
              <a:rect l="0" t="0" r="r" b="b"/>
              <a:pathLst>
                <a:path w="744" h="586">
                  <a:moveTo>
                    <a:pt x="0" y="0"/>
                  </a:moveTo>
                  <a:lnTo>
                    <a:pt x="0" y="586"/>
                  </a:lnTo>
                  <a:lnTo>
                    <a:pt x="744" y="586"/>
                  </a:lnTo>
                </a:path>
              </a:pathLst>
            </a:custGeom>
            <a:noFill/>
            <a:ln w="9525" cap="flat">
              <a:solidFill>
                <a:srgbClr val="0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2296" name="Freeform 8">
              <a:extLst>
                <a:ext uri="{FF2B5EF4-FFF2-40B4-BE49-F238E27FC236}">
                  <a16:creationId xmlns:a16="http://schemas.microsoft.com/office/drawing/2014/main" id="{ABAD0E34-B4FC-4CBE-A956-C828E68CC25F}"/>
                </a:ext>
              </a:extLst>
            </p:cNvPr>
            <p:cNvSpPr>
              <a:spLocks noChangeArrowheads="1"/>
            </p:cNvSpPr>
            <p:nvPr/>
          </p:nvSpPr>
          <p:spPr bwMode="auto">
            <a:xfrm>
              <a:off x="4493" y="3168"/>
              <a:ext cx="1638" cy="1210"/>
            </a:xfrm>
            <a:custGeom>
              <a:avLst/>
              <a:gdLst>
                <a:gd name="T0" fmla="*/ 0 w 744"/>
                <a:gd name="T1" fmla="*/ 0 h 586"/>
                <a:gd name="T2" fmla="*/ 0 w 744"/>
                <a:gd name="T3" fmla="*/ 586 h 586"/>
                <a:gd name="T4" fmla="*/ 744 w 744"/>
                <a:gd name="T5" fmla="*/ 586 h 586"/>
              </a:gdLst>
              <a:ahLst/>
              <a:cxnLst>
                <a:cxn ang="0">
                  <a:pos x="T0" y="T1"/>
                </a:cxn>
                <a:cxn ang="0">
                  <a:pos x="T2" y="T3"/>
                </a:cxn>
                <a:cxn ang="0">
                  <a:pos x="T4" y="T5"/>
                </a:cxn>
              </a:cxnLst>
              <a:rect l="0" t="0" r="r" b="b"/>
              <a:pathLst>
                <a:path w="744" h="586">
                  <a:moveTo>
                    <a:pt x="0" y="0"/>
                  </a:moveTo>
                  <a:lnTo>
                    <a:pt x="0" y="586"/>
                  </a:lnTo>
                  <a:lnTo>
                    <a:pt x="744" y="586"/>
                  </a:lnTo>
                </a:path>
              </a:pathLst>
            </a:custGeom>
            <a:noFill/>
            <a:ln w="9525" cap="flat">
              <a:solidFill>
                <a:srgbClr val="0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2297" name="Freeform 9">
              <a:extLst>
                <a:ext uri="{FF2B5EF4-FFF2-40B4-BE49-F238E27FC236}">
                  <a16:creationId xmlns:a16="http://schemas.microsoft.com/office/drawing/2014/main" id="{C7C1DFFB-C62D-4BFC-92CE-A227AF58F687}"/>
                </a:ext>
              </a:extLst>
            </p:cNvPr>
            <p:cNvSpPr>
              <a:spLocks noChangeArrowheads="1"/>
            </p:cNvSpPr>
            <p:nvPr/>
          </p:nvSpPr>
          <p:spPr bwMode="auto">
            <a:xfrm>
              <a:off x="4493" y="3168"/>
              <a:ext cx="1638" cy="1210"/>
            </a:xfrm>
            <a:custGeom>
              <a:avLst/>
              <a:gdLst>
                <a:gd name="T0" fmla="*/ 0 w 744"/>
                <a:gd name="T1" fmla="*/ 0 h 586"/>
                <a:gd name="T2" fmla="*/ 744 w 744"/>
                <a:gd name="T3" fmla="*/ 0 h 586"/>
                <a:gd name="T4" fmla="*/ 744 w 744"/>
                <a:gd name="T5" fmla="*/ 586 h 586"/>
              </a:gdLst>
              <a:ahLst/>
              <a:cxnLst>
                <a:cxn ang="0">
                  <a:pos x="T0" y="T1"/>
                </a:cxn>
                <a:cxn ang="0">
                  <a:pos x="T2" y="T3"/>
                </a:cxn>
                <a:cxn ang="0">
                  <a:pos x="T4" y="T5"/>
                </a:cxn>
              </a:cxnLst>
              <a:rect l="0" t="0" r="r" b="b"/>
              <a:pathLst>
                <a:path w="744" h="586">
                  <a:moveTo>
                    <a:pt x="0" y="0"/>
                  </a:moveTo>
                  <a:lnTo>
                    <a:pt x="744" y="0"/>
                  </a:lnTo>
                  <a:lnTo>
                    <a:pt x="744" y="586"/>
                  </a:lnTo>
                </a:path>
              </a:pathLst>
            </a:custGeom>
            <a:noFill/>
            <a:ln w="9525" cap="flat">
              <a:solidFill>
                <a:srgbClr val="0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2298" name="Line 10">
              <a:extLst>
                <a:ext uri="{FF2B5EF4-FFF2-40B4-BE49-F238E27FC236}">
                  <a16:creationId xmlns:a16="http://schemas.microsoft.com/office/drawing/2014/main" id="{2F619E6F-4B52-406E-9E6F-37504917BE8E}"/>
                </a:ext>
              </a:extLst>
            </p:cNvPr>
            <p:cNvSpPr>
              <a:spLocks noChangeShapeType="1"/>
            </p:cNvSpPr>
            <p:nvPr/>
          </p:nvSpPr>
          <p:spPr bwMode="auto">
            <a:xfrm>
              <a:off x="4493" y="3168"/>
              <a:ext cx="0" cy="1210"/>
            </a:xfrm>
            <a:prstGeom prst="line">
              <a:avLst/>
            </a:prstGeom>
            <a:noFill/>
            <a:ln w="9525" cap="flat">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sp>
        <p:nvSpPr>
          <p:cNvPr id="12299" name="Text Box 11">
            <a:extLst>
              <a:ext uri="{FF2B5EF4-FFF2-40B4-BE49-F238E27FC236}">
                <a16:creationId xmlns:a16="http://schemas.microsoft.com/office/drawing/2014/main" id="{FB147417-4AC0-4CF2-9DAF-6722A0E30F9D}"/>
              </a:ext>
            </a:extLst>
          </p:cNvPr>
          <p:cNvSpPr txBox="1">
            <a:spLocks noChangeArrowheads="1"/>
          </p:cNvSpPr>
          <p:nvPr/>
        </p:nvSpPr>
        <p:spPr bwMode="auto">
          <a:xfrm>
            <a:off x="542925" y="207963"/>
            <a:ext cx="9828213" cy="1063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44280" rIns="0" bIns="44280" anchor="b"/>
          <a:lstStyle>
            <a:lvl1pPr marL="215900" indent="-21590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Lst>
              <a:defRPr>
                <a:solidFill>
                  <a:srgbClr val="000000"/>
                </a:solidFill>
                <a:latin typeface="Arial" panose="020B0604020202020204" pitchFamily="34" charset="0"/>
                <a:cs typeface="DejaVu Sans" charset="0"/>
              </a:defRPr>
            </a:lvl1pPr>
            <a:lvl2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Lst>
              <a:defRPr>
                <a:solidFill>
                  <a:srgbClr val="000000"/>
                </a:solidFill>
                <a:latin typeface="Arial" panose="020B0604020202020204" pitchFamily="34" charset="0"/>
                <a:cs typeface="DejaVu Sans" charset="0"/>
              </a:defRPr>
            </a:lvl2pPr>
            <a:lvl3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Lst>
              <a:defRPr>
                <a:solidFill>
                  <a:srgbClr val="000000"/>
                </a:solidFill>
                <a:latin typeface="Arial" panose="020B0604020202020204" pitchFamily="34" charset="0"/>
                <a:cs typeface="DejaVu Sans" charset="0"/>
              </a:defRPr>
            </a:lvl3pPr>
            <a:lvl4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Lst>
              <a:defRPr>
                <a:solidFill>
                  <a:srgbClr val="000000"/>
                </a:solidFill>
                <a:latin typeface="Arial" panose="020B0604020202020204" pitchFamily="34" charset="0"/>
                <a:cs typeface="DejaVu Sans" charset="0"/>
              </a:defRPr>
            </a:lvl4pPr>
            <a:lvl5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Lst>
              <a:defRPr>
                <a:solidFill>
                  <a:srgbClr val="000000"/>
                </a:solidFill>
                <a:latin typeface="Arial" panose="020B0604020202020204" pitchFamily="34" charset="0"/>
                <a:cs typeface="DejaVu Sans" charset="0"/>
              </a:defRPr>
            </a:lvl9pPr>
          </a:lstStyle>
          <a:p>
            <a:pPr>
              <a:lnSpc>
                <a:spcPct val="100000"/>
              </a:lnSpc>
              <a:buSzPct val="45000"/>
              <a:buFont typeface="Wingdings" panose="05000000000000000000" pitchFamily="2" charset="2"/>
              <a:buNone/>
            </a:pPr>
            <a:endParaRPr lang="en-US" altLang="en-US" sz="3200" b="1" dirty="0">
              <a:solidFill>
                <a:srgbClr val="333333"/>
              </a:solidFill>
              <a:latin typeface="Open Sans" pitchFamily="32" charset="0"/>
              <a:ea typeface="Microsoft YaHei" panose="020B0503020204020204" pitchFamily="34" charset="-122"/>
            </a:endParaRPr>
          </a:p>
        </p:txBody>
      </p:sp>
      <p:graphicFrame>
        <p:nvGraphicFramePr>
          <p:cNvPr id="12301" name="Object 13">
            <a:extLst>
              <a:ext uri="{FF2B5EF4-FFF2-40B4-BE49-F238E27FC236}">
                <a16:creationId xmlns:a16="http://schemas.microsoft.com/office/drawing/2014/main" id="{599AFA08-0A60-448A-8193-3CFE107309AA}"/>
              </a:ext>
            </a:extLst>
          </p:cNvPr>
          <p:cNvGraphicFramePr>
            <a:graphicFrameLocks noChangeAspect="1"/>
          </p:cNvGraphicFramePr>
          <p:nvPr/>
        </p:nvGraphicFramePr>
        <p:xfrm>
          <a:off x="8047038" y="539750"/>
          <a:ext cx="1920875" cy="1654175"/>
        </p:xfrm>
        <a:graphic>
          <a:graphicData uri="http://schemas.openxmlformats.org/presentationml/2006/ole">
            <mc:AlternateContent xmlns:mc="http://schemas.openxmlformats.org/markup-compatibility/2006">
              <mc:Choice xmlns:v="urn:schemas-microsoft-com:vml" Requires="v">
                <p:oleObj r:id="rId4" imgW="2561400" imgH="1990080" progId="">
                  <p:embed/>
                </p:oleObj>
              </mc:Choice>
              <mc:Fallback>
                <p:oleObj r:id="rId4" imgW="2561400" imgH="1990080" progId="">
                  <p:embed/>
                  <p:pic>
                    <p:nvPicPr>
                      <p:cNvPr id="0" name="Object 1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47038" y="539750"/>
                        <a:ext cx="1920875" cy="1654175"/>
                      </a:xfrm>
                      <a:prstGeom prst="rect">
                        <a:avLst/>
                      </a:prstGeom>
                      <a:noFill/>
                      <a:effectLst/>
                      <a:extLst>
                        <a:ext uri="{909E8E84-426E-40DD-AFC4-6F175D3DCCD1}">
                          <a14:hiddenFill xmlns:a14="http://schemas.microsoft.com/office/drawing/2010/main">
                            <a:blipFill dpi="0" rotWithShape="0">
                              <a:blip/>
                              <a:srcRect/>
                              <a:stretch>
                                <a:fillRect/>
                              </a:stretch>
                            </a:blip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12302" name="Picture 14">
            <a:extLst>
              <a:ext uri="{FF2B5EF4-FFF2-40B4-BE49-F238E27FC236}">
                <a16:creationId xmlns:a16="http://schemas.microsoft.com/office/drawing/2014/main" id="{93DB713B-F553-42A0-AA2F-7403D318FF2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57925" y="2959100"/>
            <a:ext cx="3160713" cy="179546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2303" name="Picture 15">
            <a:extLst>
              <a:ext uri="{FF2B5EF4-FFF2-40B4-BE49-F238E27FC236}">
                <a16:creationId xmlns:a16="http://schemas.microsoft.com/office/drawing/2014/main" id="{ECDA5509-1F60-433E-8C2C-2DFE2EDADC7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03838" y="822325"/>
            <a:ext cx="2928937" cy="19272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 name="Title 1">
            <a:extLst>
              <a:ext uri="{FF2B5EF4-FFF2-40B4-BE49-F238E27FC236}">
                <a16:creationId xmlns:a16="http://schemas.microsoft.com/office/drawing/2014/main" id="{EB87BE5B-BA8A-47A3-B65C-2AC4A9A7567E}"/>
              </a:ext>
            </a:extLst>
          </p:cNvPr>
          <p:cNvSpPr>
            <a:spLocks noGrp="1"/>
          </p:cNvSpPr>
          <p:nvPr>
            <p:ph type="title"/>
          </p:nvPr>
        </p:nvSpPr>
        <p:spPr/>
        <p:txBody>
          <a:bodyPr/>
          <a:lstStyle/>
          <a:p>
            <a:r>
              <a:rPr lang="en-US" altLang="en-US" dirty="0"/>
              <a:t>Why Mine Data? </a:t>
            </a:r>
            <a:br>
              <a:rPr lang="en-US" altLang="en-US" dirty="0"/>
            </a:br>
            <a:r>
              <a:rPr lang="en-US" altLang="en-US" dirty="0"/>
              <a:t>Scientific Viewpoint</a:t>
            </a:r>
            <a:endParaRPr lang="en-US" dirty="0"/>
          </a:p>
        </p:txBody>
      </p:sp>
      <p:sp>
        <p:nvSpPr>
          <p:cNvPr id="3" name="Content Placeholder 2">
            <a:extLst>
              <a:ext uri="{FF2B5EF4-FFF2-40B4-BE49-F238E27FC236}">
                <a16:creationId xmlns:a16="http://schemas.microsoft.com/office/drawing/2014/main" id="{4353067A-9D1F-40CB-9BDC-0D4DECEEC898}"/>
              </a:ext>
            </a:extLst>
          </p:cNvPr>
          <p:cNvSpPr>
            <a:spLocks noGrp="1"/>
          </p:cNvSpPr>
          <p:nvPr>
            <p:ph idx="1"/>
          </p:nvPr>
        </p:nvSpPr>
        <p:spPr/>
        <p:txBody>
          <a:bodyPr/>
          <a:lstStyle/>
          <a:p>
            <a:r>
              <a:rPr lang="en-US" altLang="en-US" dirty="0"/>
              <a:t>Data collected and stored at </a:t>
            </a:r>
            <a:br>
              <a:rPr lang="en-US" altLang="en-US" dirty="0"/>
            </a:br>
            <a:r>
              <a:rPr lang="en-US" altLang="en-US" dirty="0"/>
              <a:t>enormous speeds (GB/hour)</a:t>
            </a:r>
          </a:p>
          <a:p>
            <a:pPr lvl="1"/>
            <a:r>
              <a:rPr lang="en-US" altLang="en-US" dirty="0"/>
              <a:t>remote sensors on a satellite</a:t>
            </a:r>
          </a:p>
          <a:p>
            <a:pPr lvl="1"/>
            <a:r>
              <a:rPr lang="en-US" altLang="en-US" dirty="0"/>
              <a:t>telescopes scanning the skies</a:t>
            </a:r>
          </a:p>
          <a:p>
            <a:pPr lvl="1"/>
            <a:r>
              <a:rPr lang="en-US" altLang="en-US" dirty="0"/>
              <a:t>microarrays generating gene </a:t>
            </a:r>
            <a:br>
              <a:rPr lang="en-US" altLang="en-US" dirty="0"/>
            </a:br>
            <a:r>
              <a:rPr lang="en-US" altLang="en-US" dirty="0"/>
              <a:t>expression data</a:t>
            </a:r>
          </a:p>
          <a:p>
            <a:pPr lvl="1"/>
            <a:r>
              <a:rPr lang="en-US" altLang="en-US" dirty="0"/>
              <a:t>scientific simulations </a:t>
            </a:r>
            <a:br>
              <a:rPr lang="en-US" altLang="en-US" dirty="0"/>
            </a:br>
            <a:r>
              <a:rPr lang="en-US" altLang="en-US" dirty="0"/>
              <a:t>generating terabytes of data</a:t>
            </a:r>
          </a:p>
          <a:p>
            <a:r>
              <a:rPr lang="en-US" altLang="en-US" dirty="0"/>
              <a:t>Data mining may help scientists </a:t>
            </a:r>
          </a:p>
          <a:p>
            <a:pPr lvl="1"/>
            <a:r>
              <a:rPr lang="en-US" altLang="en-US" dirty="0"/>
              <a:t>identify patterns and relationships</a:t>
            </a:r>
          </a:p>
          <a:p>
            <a:pPr lvl="1"/>
            <a:r>
              <a:rPr lang="en-US" altLang="en-US" dirty="0"/>
              <a:t>to classify and segment data</a:t>
            </a:r>
          </a:p>
          <a:p>
            <a:pPr lvl="1"/>
            <a:r>
              <a:rPr lang="en-US" altLang="en-US" dirty="0"/>
              <a:t>formulate hypotheses</a:t>
            </a:r>
          </a:p>
          <a:p>
            <a:endParaRPr lang="en-US" dirty="0"/>
          </a:p>
        </p:txBody>
      </p:sp>
    </p:spTree>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1">
            <a:extLst>
              <a:ext uri="{FF2B5EF4-FFF2-40B4-BE49-F238E27FC236}">
                <a16:creationId xmlns:a16="http://schemas.microsoft.com/office/drawing/2014/main" id="{F3B62A37-13AD-4967-B2F5-2C8202E2C4CB}"/>
              </a:ext>
            </a:extLst>
          </p:cNvPr>
          <p:cNvSpPr>
            <a:spLocks noGrp="1" noChangeArrowheads="1"/>
          </p:cNvSpPr>
          <p:nvPr>
            <p:ph type="title"/>
          </p:nvPr>
        </p:nvSpPr>
        <p:spPr/>
        <p:txBody>
          <a:bodyPr/>
          <a:lstStyle/>
          <a:p>
            <a:r>
              <a:rPr lang="en-US" altLang="en-US" dirty="0"/>
              <a:t>Tools: Types</a:t>
            </a:r>
          </a:p>
        </p:txBody>
      </p:sp>
      <p:graphicFrame>
        <p:nvGraphicFramePr>
          <p:cNvPr id="5" name="Content Placeholder 4">
            <a:extLst>
              <a:ext uri="{FF2B5EF4-FFF2-40B4-BE49-F238E27FC236}">
                <a16:creationId xmlns:a16="http://schemas.microsoft.com/office/drawing/2014/main" id="{BDBA15F4-FAD3-4C89-A5A0-3D491E9F115F}"/>
              </a:ext>
            </a:extLst>
          </p:cNvPr>
          <p:cNvGraphicFramePr>
            <a:graphicFrameLocks noGrp="1"/>
          </p:cNvGraphicFramePr>
          <p:nvPr>
            <p:ph idx="1"/>
            <p:extLst>
              <p:ext uri="{D42A27DB-BD31-4B8C-83A1-F6EECF244321}">
                <p14:modId xmlns:p14="http://schemas.microsoft.com/office/powerpoint/2010/main" val="3434229468"/>
              </p:ext>
            </p:extLst>
          </p:nvPr>
        </p:nvGraphicFramePr>
        <p:xfrm>
          <a:off x="693043" y="2012414"/>
          <a:ext cx="8694539" cy="479654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Rectangle 1">
            <a:extLst>
              <a:ext uri="{FF2B5EF4-FFF2-40B4-BE49-F238E27FC236}">
                <a16:creationId xmlns:a16="http://schemas.microsoft.com/office/drawing/2014/main" id="{AF13690E-92A3-4868-ABF2-FBA53970A1FA}"/>
              </a:ext>
            </a:extLst>
          </p:cNvPr>
          <p:cNvSpPr>
            <a:spLocks noGrp="1" noChangeArrowheads="1"/>
          </p:cNvSpPr>
          <p:nvPr>
            <p:ph type="title"/>
          </p:nvPr>
        </p:nvSpPr>
        <p:spPr/>
        <p:txBody>
          <a:bodyPr/>
          <a:lstStyle/>
          <a:p>
            <a:r>
              <a:rPr lang="en-US" altLang="en-US" dirty="0"/>
              <a:t>Tools: Simple GUI</a:t>
            </a:r>
          </a:p>
        </p:txBody>
      </p:sp>
      <p:sp>
        <p:nvSpPr>
          <p:cNvPr id="59394" name="Rectangle 2">
            <a:extLst>
              <a:ext uri="{FF2B5EF4-FFF2-40B4-BE49-F238E27FC236}">
                <a16:creationId xmlns:a16="http://schemas.microsoft.com/office/drawing/2014/main" id="{134E1A45-4435-44B0-9484-3EE680FBB843}"/>
              </a:ext>
            </a:extLst>
          </p:cNvPr>
          <p:cNvSpPr>
            <a:spLocks noGrp="1" noChangeArrowheads="1"/>
          </p:cNvSpPr>
          <p:nvPr>
            <p:ph idx="1"/>
          </p:nvPr>
        </p:nvSpPr>
        <p:spPr>
          <a:xfrm>
            <a:off x="693043" y="2012414"/>
            <a:ext cx="3509069" cy="4796544"/>
          </a:xfrm>
        </p:spPr>
        <p:txBody>
          <a:bodyPr/>
          <a:lstStyle/>
          <a:p>
            <a:r>
              <a:rPr lang="en-US" altLang="en-US" dirty="0"/>
              <a:t>Weka: Waikato Environment for Knowledge Analysis (Java API)</a:t>
            </a:r>
          </a:p>
          <a:p>
            <a:endParaRPr lang="en-US" altLang="en-US" dirty="0"/>
          </a:p>
          <a:p>
            <a:r>
              <a:rPr lang="en-US" altLang="en-US" dirty="0"/>
              <a:t>Rattle:  GUI for Data Mining using R</a:t>
            </a:r>
          </a:p>
        </p:txBody>
      </p:sp>
      <p:pic>
        <p:nvPicPr>
          <p:cNvPr id="59395" name="Picture 3">
            <a:extLst>
              <a:ext uri="{FF2B5EF4-FFF2-40B4-BE49-F238E27FC236}">
                <a16:creationId xmlns:a16="http://schemas.microsoft.com/office/drawing/2014/main" id="{0FAE4B8C-97DF-46E1-AB5A-56BEC85C56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46638" y="176213"/>
            <a:ext cx="5861050" cy="4395787"/>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59396" name="Picture 4">
            <a:extLst>
              <a:ext uri="{FF2B5EF4-FFF2-40B4-BE49-F238E27FC236}">
                <a16:creationId xmlns:a16="http://schemas.microsoft.com/office/drawing/2014/main" id="{AFE317B2-E950-4308-8FB1-A883487A0B8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24388" y="4576763"/>
            <a:ext cx="5981700" cy="438467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1">
            <a:extLst>
              <a:ext uri="{FF2B5EF4-FFF2-40B4-BE49-F238E27FC236}">
                <a16:creationId xmlns:a16="http://schemas.microsoft.com/office/drawing/2014/main" id="{BABC5ABC-DCE8-4C07-9339-B3356FC4390E}"/>
              </a:ext>
            </a:extLst>
          </p:cNvPr>
          <p:cNvSpPr>
            <a:spLocks noGrp="1" noChangeArrowheads="1"/>
          </p:cNvSpPr>
          <p:nvPr>
            <p:ph type="title"/>
          </p:nvPr>
        </p:nvSpPr>
        <p:spPr/>
        <p:txBody>
          <a:bodyPr/>
          <a:lstStyle/>
          <a:p>
            <a:r>
              <a:rPr lang="en-US" altLang="en-US" dirty="0"/>
              <a:t>Tools: Process oriented</a:t>
            </a:r>
          </a:p>
        </p:txBody>
      </p:sp>
      <p:sp>
        <p:nvSpPr>
          <p:cNvPr id="60418" name="Rectangle 2">
            <a:extLst>
              <a:ext uri="{FF2B5EF4-FFF2-40B4-BE49-F238E27FC236}">
                <a16:creationId xmlns:a16="http://schemas.microsoft.com/office/drawing/2014/main" id="{F9E9BBB4-E04C-43B7-8241-67B0AD391417}"/>
              </a:ext>
            </a:extLst>
          </p:cNvPr>
          <p:cNvSpPr>
            <a:spLocks noGrp="1" noChangeArrowheads="1"/>
          </p:cNvSpPr>
          <p:nvPr>
            <p:ph idx="1"/>
          </p:nvPr>
        </p:nvSpPr>
        <p:spPr>
          <a:xfrm>
            <a:off x="693043" y="2012414"/>
            <a:ext cx="2747069" cy="4796544"/>
          </a:xfrm>
        </p:spPr>
        <p:txBody>
          <a:bodyPr/>
          <a:lstStyle/>
          <a:p>
            <a:r>
              <a:rPr lang="en-US" altLang="en-US" dirty="0"/>
              <a:t>SAS Enterprise </a:t>
            </a:r>
            <a:br>
              <a:rPr lang="en-US" altLang="en-US" dirty="0"/>
            </a:br>
            <a:r>
              <a:rPr lang="en-US" altLang="en-US" dirty="0"/>
              <a:t>Miner</a:t>
            </a:r>
          </a:p>
          <a:p>
            <a:r>
              <a:rPr lang="en-US" altLang="en-US" dirty="0"/>
              <a:t>IBM SPSS </a:t>
            </a:r>
            <a:br>
              <a:rPr lang="en-US" altLang="en-US" dirty="0"/>
            </a:br>
            <a:r>
              <a:rPr lang="en-US" altLang="en-US" dirty="0"/>
              <a:t>Modeler</a:t>
            </a:r>
          </a:p>
          <a:p>
            <a:r>
              <a:rPr lang="en-US" altLang="en-US" dirty="0"/>
              <a:t>RapidMiner</a:t>
            </a:r>
          </a:p>
          <a:p>
            <a:r>
              <a:rPr lang="en-US" altLang="en-US" dirty="0" err="1"/>
              <a:t>Knime</a:t>
            </a:r>
            <a:endParaRPr lang="en-US" altLang="en-US" dirty="0"/>
          </a:p>
          <a:p>
            <a:r>
              <a:rPr lang="en-US" altLang="en-US" dirty="0"/>
              <a:t>Orange</a:t>
            </a:r>
          </a:p>
        </p:txBody>
      </p:sp>
      <p:pic>
        <p:nvPicPr>
          <p:cNvPr id="60419" name="Picture 3">
            <a:extLst>
              <a:ext uri="{FF2B5EF4-FFF2-40B4-BE49-F238E27FC236}">
                <a16:creationId xmlns:a16="http://schemas.microsoft.com/office/drawing/2014/main" id="{D1063F2B-88A1-4480-9619-8F4D4F9A92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32238" y="1809750"/>
            <a:ext cx="8661400" cy="50641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Rectangle 1">
            <a:extLst>
              <a:ext uri="{FF2B5EF4-FFF2-40B4-BE49-F238E27FC236}">
                <a16:creationId xmlns:a16="http://schemas.microsoft.com/office/drawing/2014/main" id="{5107DEDC-9A34-4A58-9C30-12BAA095E092}"/>
              </a:ext>
            </a:extLst>
          </p:cNvPr>
          <p:cNvSpPr>
            <a:spLocks noGrp="1" noChangeArrowheads="1"/>
          </p:cNvSpPr>
          <p:nvPr>
            <p:ph type="title"/>
          </p:nvPr>
        </p:nvSpPr>
        <p:spPr/>
        <p:txBody>
          <a:bodyPr/>
          <a:lstStyle/>
          <a:p>
            <a:r>
              <a:rPr lang="en-US" altLang="en-US" dirty="0"/>
              <a:t>Tools: Programming oriented</a:t>
            </a:r>
          </a:p>
        </p:txBody>
      </p:sp>
      <p:sp>
        <p:nvSpPr>
          <p:cNvPr id="61442" name="Rectangle 2">
            <a:extLst>
              <a:ext uri="{FF2B5EF4-FFF2-40B4-BE49-F238E27FC236}">
                <a16:creationId xmlns:a16="http://schemas.microsoft.com/office/drawing/2014/main" id="{1CA9A348-1CA3-46F5-800A-B251D3E8760A}"/>
              </a:ext>
            </a:extLst>
          </p:cNvPr>
          <p:cNvSpPr>
            <a:spLocks noGrp="1" noChangeArrowheads="1"/>
          </p:cNvSpPr>
          <p:nvPr>
            <p:ph idx="1"/>
          </p:nvPr>
        </p:nvSpPr>
        <p:spPr/>
        <p:txBody>
          <a:bodyPr/>
          <a:lstStyle/>
          <a:p>
            <a:r>
              <a:rPr lang="en-US" altLang="en-US" dirty="0"/>
              <a:t>R</a:t>
            </a:r>
          </a:p>
          <a:p>
            <a:pPr lvl="1"/>
            <a:r>
              <a:rPr lang="en-US" altLang="en-US" dirty="0"/>
              <a:t>Rattle for beginners</a:t>
            </a:r>
          </a:p>
          <a:p>
            <a:pPr lvl="1"/>
            <a:r>
              <a:rPr lang="en-US" altLang="en-US" dirty="0"/>
              <a:t>RStudio IDE, markdown, shiny</a:t>
            </a:r>
          </a:p>
          <a:p>
            <a:pPr lvl="1"/>
            <a:r>
              <a:rPr lang="en-US" altLang="en-US" dirty="0"/>
              <a:t>Microsoft Open R</a:t>
            </a:r>
          </a:p>
          <a:p>
            <a:endParaRPr lang="en-US" altLang="en-US" dirty="0"/>
          </a:p>
          <a:p>
            <a:r>
              <a:rPr lang="en-US" altLang="en-US" dirty="0"/>
              <a:t>Python</a:t>
            </a:r>
          </a:p>
          <a:p>
            <a:pPr lvl="1"/>
            <a:r>
              <a:rPr lang="en-US" altLang="en-US" dirty="0" err="1"/>
              <a:t>Numpy</a:t>
            </a:r>
            <a:r>
              <a:rPr lang="en-US" altLang="en-US" dirty="0"/>
              <a:t>, </a:t>
            </a:r>
            <a:r>
              <a:rPr lang="en-US" altLang="en-US" dirty="0" err="1"/>
              <a:t>scikit</a:t>
            </a:r>
            <a:r>
              <a:rPr lang="en-US" altLang="en-US" dirty="0"/>
              <a:t>-learn, pandas</a:t>
            </a:r>
          </a:p>
          <a:p>
            <a:pPr lvl="1"/>
            <a:r>
              <a:rPr lang="en-US" altLang="en-US" dirty="0" err="1"/>
              <a:t>Jupyter</a:t>
            </a:r>
            <a:r>
              <a:rPr lang="en-US" altLang="en-US" dirty="0"/>
              <a:t> notebook</a:t>
            </a:r>
          </a:p>
          <a:p>
            <a:endParaRPr lang="en-US" altLang="en-US" dirty="0"/>
          </a:p>
          <a:p>
            <a:pPr marL="0" indent="0">
              <a:buNone/>
            </a:pPr>
            <a:r>
              <a:rPr lang="en-US" altLang="en-US" dirty="0"/>
              <a:t>→ Both have similar capabilities. Slightly different focus:</a:t>
            </a:r>
          </a:p>
          <a:p>
            <a:pPr lvl="1"/>
            <a:r>
              <a:rPr lang="en-US" altLang="en-US" dirty="0"/>
              <a:t>R: statistical computing and visualization</a:t>
            </a:r>
          </a:p>
          <a:p>
            <a:pPr lvl="1"/>
            <a:r>
              <a:rPr lang="en-US" altLang="en-US" dirty="0"/>
              <a:t>Python: Scripting, big data</a:t>
            </a:r>
          </a:p>
          <a:p>
            <a:pPr lvl="1"/>
            <a:r>
              <a:rPr lang="en-US" altLang="en-US" dirty="0"/>
              <a:t>Interoperability via rpy2 and </a:t>
            </a:r>
            <a:r>
              <a:rPr lang="en-US" altLang="en-US" dirty="0" err="1"/>
              <a:t>rediculate</a:t>
            </a:r>
            <a:endParaRPr lang="en-US" altLang="en-US" dirty="0"/>
          </a:p>
        </p:txBody>
      </p:sp>
      <p:pic>
        <p:nvPicPr>
          <p:cNvPr id="61443" name="Picture 3">
            <a:extLst>
              <a:ext uri="{FF2B5EF4-FFF2-40B4-BE49-F238E27FC236}">
                <a16:creationId xmlns:a16="http://schemas.microsoft.com/office/drawing/2014/main" id="{B6A63C35-C10D-48CA-AFE2-8D4372D86B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01407" y="2073152"/>
            <a:ext cx="1272480" cy="111296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61444" name="Picture 4">
            <a:extLst>
              <a:ext uri="{FF2B5EF4-FFF2-40B4-BE49-F238E27FC236}">
                <a16:creationId xmlns:a16="http://schemas.microsoft.com/office/drawing/2014/main" id="{0BA4590D-37D6-46BB-9D4E-22CFA4F351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68912" y="3972526"/>
            <a:ext cx="3409950" cy="12795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61445" name="Picture 5">
            <a:extLst>
              <a:ext uri="{FF2B5EF4-FFF2-40B4-BE49-F238E27FC236}">
                <a16:creationId xmlns:a16="http://schemas.microsoft.com/office/drawing/2014/main" id="{E6011EE3-1A57-4B5F-B0B8-87472A5D89E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34188" y="3795712"/>
            <a:ext cx="2678112" cy="9493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61448" name="Picture 8" descr="RStudio Logo Usage Guidelines - RStudio">
            <a:extLst>
              <a:ext uri="{FF2B5EF4-FFF2-40B4-BE49-F238E27FC236}">
                <a16:creationId xmlns:a16="http://schemas.microsoft.com/office/drawing/2014/main" id="{989EB407-18DA-49CA-A458-5AD0D2557D3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98916" y="2325469"/>
            <a:ext cx="1948656" cy="68382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466" name="Picture 2">
            <a:extLst>
              <a:ext uri="{FF2B5EF4-FFF2-40B4-BE49-F238E27FC236}">
                <a16:creationId xmlns:a16="http://schemas.microsoft.com/office/drawing/2014/main" id="{76D31245-A0D8-4DAE-9D10-3406DA1BE2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21703" t="17848" r="19669" b="4227"/>
          <a:stretch>
            <a:fillRect/>
          </a:stretch>
        </p:blipFill>
        <p:spPr bwMode="auto">
          <a:xfrm>
            <a:off x="163512" y="103186"/>
            <a:ext cx="9821863" cy="7181851"/>
          </a:xfrm>
          <a:prstGeom prst="rect">
            <a:avLst/>
          </a:prstGeom>
          <a:noFill/>
          <a:ln>
            <a:noFill/>
          </a:ln>
          <a:effectLst/>
          <a:extLst>
            <a:ext uri="{909E8E84-426E-40DD-AFC4-6F175D3DCCD1}">
              <a14:hiddenFill xmlns:a14="http://schemas.microsoft.com/office/drawing/2010/main">
                <a:blipFill dpi="0" rotWithShape="0">
                  <a:blip/>
                  <a:srcRect l="21703" t="17848" r="19669" b="4227"/>
                  <a:stretch>
                    <a:fillRect/>
                  </a:stretch>
                </a:blip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2467" name="Text Box 3">
            <a:extLst>
              <a:ext uri="{FF2B5EF4-FFF2-40B4-BE49-F238E27FC236}">
                <a16:creationId xmlns:a16="http://schemas.microsoft.com/office/drawing/2014/main" id="{0655C3D9-FA61-4922-90EE-E30318884BFD}"/>
              </a:ext>
            </a:extLst>
          </p:cNvPr>
          <p:cNvSpPr txBox="1">
            <a:spLocks noChangeArrowheads="1"/>
          </p:cNvSpPr>
          <p:nvPr/>
        </p:nvSpPr>
        <p:spPr bwMode="auto">
          <a:xfrm>
            <a:off x="3162300" y="7213600"/>
            <a:ext cx="4418013" cy="346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59224" rIns="90000" bIns="45000"/>
          <a:lstStyle>
            <a:lvl1pPr>
              <a:tabLst>
                <a:tab pos="457200" algn="l"/>
                <a:tab pos="914400" algn="l"/>
                <a:tab pos="1371600" algn="l"/>
                <a:tab pos="1828800" algn="l"/>
                <a:tab pos="2286000" algn="l"/>
                <a:tab pos="2743200" algn="l"/>
                <a:tab pos="3200400" algn="l"/>
                <a:tab pos="3657600" algn="l"/>
                <a:tab pos="4114800" algn="l"/>
              </a:tabLst>
              <a:defRPr>
                <a:solidFill>
                  <a:srgbClr val="000000"/>
                </a:solidFill>
                <a:latin typeface="Arial" panose="020B0604020202020204" pitchFamily="34" charset="0"/>
                <a:cs typeface="DejaVu Sans" charset="0"/>
              </a:defRPr>
            </a:lvl1pPr>
            <a:lvl2pPr>
              <a:tabLst>
                <a:tab pos="457200" algn="l"/>
                <a:tab pos="914400" algn="l"/>
                <a:tab pos="1371600" algn="l"/>
                <a:tab pos="1828800" algn="l"/>
                <a:tab pos="2286000" algn="l"/>
                <a:tab pos="2743200" algn="l"/>
                <a:tab pos="3200400" algn="l"/>
                <a:tab pos="3657600" algn="l"/>
                <a:tab pos="4114800" algn="l"/>
              </a:tabLst>
              <a:defRPr>
                <a:solidFill>
                  <a:srgbClr val="000000"/>
                </a:solidFill>
                <a:latin typeface="Arial" panose="020B0604020202020204" pitchFamily="34" charset="0"/>
                <a:cs typeface="DejaVu Sans" charset="0"/>
              </a:defRPr>
            </a:lvl2pPr>
            <a:lvl3pPr>
              <a:tabLst>
                <a:tab pos="457200" algn="l"/>
                <a:tab pos="914400" algn="l"/>
                <a:tab pos="1371600" algn="l"/>
                <a:tab pos="1828800" algn="l"/>
                <a:tab pos="2286000" algn="l"/>
                <a:tab pos="2743200" algn="l"/>
                <a:tab pos="3200400" algn="l"/>
                <a:tab pos="3657600" algn="l"/>
                <a:tab pos="4114800" algn="l"/>
              </a:tabLst>
              <a:defRPr>
                <a:solidFill>
                  <a:srgbClr val="000000"/>
                </a:solidFill>
                <a:latin typeface="Arial" panose="020B0604020202020204" pitchFamily="34" charset="0"/>
                <a:cs typeface="DejaVu Sans" charset="0"/>
              </a:defRPr>
            </a:lvl3pPr>
            <a:lvl4pPr>
              <a:tabLst>
                <a:tab pos="457200" algn="l"/>
                <a:tab pos="914400" algn="l"/>
                <a:tab pos="1371600" algn="l"/>
                <a:tab pos="1828800" algn="l"/>
                <a:tab pos="2286000" algn="l"/>
                <a:tab pos="2743200" algn="l"/>
                <a:tab pos="3200400" algn="l"/>
                <a:tab pos="3657600" algn="l"/>
                <a:tab pos="4114800" algn="l"/>
              </a:tabLst>
              <a:defRPr>
                <a:solidFill>
                  <a:srgbClr val="000000"/>
                </a:solidFill>
                <a:latin typeface="Arial" panose="020B0604020202020204" pitchFamily="34" charset="0"/>
                <a:cs typeface="DejaVu Sans" charset="0"/>
              </a:defRPr>
            </a:lvl4pPr>
            <a:lvl5pPr>
              <a:tabLst>
                <a:tab pos="457200" algn="l"/>
                <a:tab pos="914400" algn="l"/>
                <a:tab pos="1371600" algn="l"/>
                <a:tab pos="1828800" algn="l"/>
                <a:tab pos="2286000" algn="l"/>
                <a:tab pos="2743200" algn="l"/>
                <a:tab pos="3200400" algn="l"/>
                <a:tab pos="3657600" algn="l"/>
                <a:tab pos="41148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Lst>
              <a:defRPr>
                <a:solidFill>
                  <a:srgbClr val="000000"/>
                </a:solidFill>
                <a:latin typeface="Arial" panose="020B0604020202020204" pitchFamily="34" charset="0"/>
                <a:cs typeface="DejaVu Sans" charset="0"/>
              </a:defRPr>
            </a:lvl9pPr>
          </a:lstStyle>
          <a:p>
            <a:r>
              <a:rPr lang="en-US" altLang="en-US" sz="1600">
                <a:solidFill>
                  <a:srgbClr val="666666"/>
                </a:solidFill>
              </a:rPr>
              <a:t>https://www.dataquest.io/blog/python-vs-r/</a:t>
            </a:r>
          </a:p>
        </p:txBody>
      </p:sp>
    </p:spTree>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4" name="Rectangle 73">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0080624" cy="75589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17" name="Rectangle 1">
            <a:extLst>
              <a:ext uri="{FF2B5EF4-FFF2-40B4-BE49-F238E27FC236}">
                <a16:creationId xmlns:a16="http://schemas.microsoft.com/office/drawing/2014/main" id="{35B516C3-2A03-442B-9FCF-F23F8E5DC2C2}"/>
              </a:ext>
            </a:extLst>
          </p:cNvPr>
          <p:cNvSpPr>
            <a:spLocks noGrp="1" noChangeArrowheads="1"/>
          </p:cNvSpPr>
          <p:nvPr>
            <p:ph type="title"/>
          </p:nvPr>
        </p:nvSpPr>
        <p:spPr>
          <a:xfrm>
            <a:off x="487461" y="943779"/>
            <a:ext cx="3770796" cy="1243486"/>
          </a:xfrm>
        </p:spPr>
        <p:txBody>
          <a:bodyPr anchor="ctr">
            <a:normAutofit/>
          </a:bodyPr>
          <a:lstStyle/>
          <a:p>
            <a:r>
              <a:rPr lang="en-US" altLang="en-US" sz="3800"/>
              <a:t>Agenda</a:t>
            </a:r>
          </a:p>
        </p:txBody>
      </p:sp>
      <p:grpSp>
        <p:nvGrpSpPr>
          <p:cNvPr id="76" name="Group 75">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194340"/>
            <a:ext cx="293685" cy="742365"/>
            <a:chOff x="0" y="823811"/>
            <a:chExt cx="355196" cy="673460"/>
          </a:xfrm>
        </p:grpSpPr>
        <p:sp>
          <p:nvSpPr>
            <p:cNvPr id="77" name="Rectangle 76">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0" name="Rectangle 79">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49907" y="2304465"/>
            <a:ext cx="3553420" cy="3023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18" name="Rectangle 2">
            <a:extLst>
              <a:ext uri="{FF2B5EF4-FFF2-40B4-BE49-F238E27FC236}">
                <a16:creationId xmlns:a16="http://schemas.microsoft.com/office/drawing/2014/main" id="{8BB136CF-F58A-4AF4-B43A-8DB97003D5F6}"/>
              </a:ext>
            </a:extLst>
          </p:cNvPr>
          <p:cNvSpPr>
            <a:spLocks noGrp="1" noChangeArrowheads="1"/>
          </p:cNvSpPr>
          <p:nvPr>
            <p:ph idx="1"/>
          </p:nvPr>
        </p:nvSpPr>
        <p:spPr>
          <a:xfrm>
            <a:off x="488420" y="2568950"/>
            <a:ext cx="3769837" cy="4386755"/>
          </a:xfrm>
        </p:spPr>
        <p:txBody>
          <a:bodyPr anchor="ctr">
            <a:normAutofit/>
          </a:bodyPr>
          <a:lstStyle/>
          <a:p>
            <a:r>
              <a:rPr lang="en-US" altLang="en-US" sz="1900" dirty="0"/>
              <a:t>What is Data Mining?</a:t>
            </a:r>
          </a:p>
          <a:p>
            <a:r>
              <a:rPr lang="en-US" altLang="en-US" sz="1900" dirty="0"/>
              <a:t>Data Mining Tasks</a:t>
            </a:r>
          </a:p>
          <a:p>
            <a:r>
              <a:rPr lang="en-US" altLang="en-US" sz="1900" dirty="0"/>
              <a:t>Relationship to Statistics, Optimization, Machine Learning and AI</a:t>
            </a:r>
          </a:p>
          <a:p>
            <a:r>
              <a:rPr lang="en-US" altLang="en-US" sz="1900" dirty="0"/>
              <a:t>Tools</a:t>
            </a:r>
          </a:p>
          <a:p>
            <a:r>
              <a:rPr lang="en-US" altLang="en-US" sz="1900" b="1" dirty="0"/>
              <a:t>Data</a:t>
            </a:r>
          </a:p>
          <a:p>
            <a:r>
              <a:rPr lang="en-US" altLang="en-US" sz="1900" dirty="0"/>
              <a:t>Legal, Privacy and Security Issues</a:t>
            </a:r>
          </a:p>
        </p:txBody>
      </p:sp>
      <p:sp>
        <p:nvSpPr>
          <p:cNvPr id="82" name="Rectangle 81">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845078" y="0"/>
            <a:ext cx="1235547" cy="75596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01158" y="566427"/>
            <a:ext cx="4968681" cy="643154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221" name="Picture 5">
            <a:extLst>
              <a:ext uri="{FF2B5EF4-FFF2-40B4-BE49-F238E27FC236}">
                <a16:creationId xmlns:a16="http://schemas.microsoft.com/office/drawing/2014/main" id="{476B2070-CB52-4B05-9B4B-BE60D20A7EA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6868" r="25159" b="2"/>
          <a:stretch/>
        </p:blipFill>
        <p:spPr bwMode="auto">
          <a:xfrm>
            <a:off x="4942572" y="881137"/>
            <a:ext cx="4485853" cy="5797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2318164"/>
      </p:ext>
    </p:extLst>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513" name="Picture 1">
            <a:extLst>
              <a:ext uri="{FF2B5EF4-FFF2-40B4-BE49-F238E27FC236}">
                <a16:creationId xmlns:a16="http://schemas.microsoft.com/office/drawing/2014/main" id="{049048F7-E098-41D9-8134-F6CE7A8031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4188" y="1463675"/>
            <a:ext cx="6281737" cy="49006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4514" name="Rectangle 2">
            <a:extLst>
              <a:ext uri="{FF2B5EF4-FFF2-40B4-BE49-F238E27FC236}">
                <a16:creationId xmlns:a16="http://schemas.microsoft.com/office/drawing/2014/main" id="{B77AFD1A-0A3F-4B07-B4B7-85984C7CF70F}"/>
              </a:ext>
            </a:extLst>
          </p:cNvPr>
          <p:cNvSpPr>
            <a:spLocks noGrp="1" noChangeArrowheads="1"/>
          </p:cNvSpPr>
          <p:nvPr>
            <p:ph type="title"/>
          </p:nvPr>
        </p:nvSpPr>
        <p:spPr/>
        <p:txBody>
          <a:bodyPr/>
          <a:lstStyle/>
          <a:p>
            <a:r>
              <a:rPr lang="en-US" altLang="en-US"/>
              <a:t>Data</a:t>
            </a:r>
          </a:p>
        </p:txBody>
      </p:sp>
      <p:pic>
        <p:nvPicPr>
          <p:cNvPr id="64515" name="Picture 3">
            <a:extLst>
              <a:ext uri="{FF2B5EF4-FFF2-40B4-BE49-F238E27FC236}">
                <a16:creationId xmlns:a16="http://schemas.microsoft.com/office/drawing/2014/main" id="{1CFE79ED-461D-4812-8C45-04A03165998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14800" y="3382963"/>
            <a:ext cx="5656263" cy="37052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Rectangle 1">
            <a:extLst>
              <a:ext uri="{FF2B5EF4-FFF2-40B4-BE49-F238E27FC236}">
                <a16:creationId xmlns:a16="http://schemas.microsoft.com/office/drawing/2014/main" id="{2CF6FD33-A9A3-41A8-A8D5-6E43A88DDF54}"/>
              </a:ext>
            </a:extLst>
          </p:cNvPr>
          <p:cNvSpPr>
            <a:spLocks noGrp="1" noChangeArrowheads="1"/>
          </p:cNvSpPr>
          <p:nvPr>
            <p:ph type="title"/>
          </p:nvPr>
        </p:nvSpPr>
        <p:spPr/>
        <p:txBody>
          <a:bodyPr/>
          <a:lstStyle/>
          <a:p>
            <a:r>
              <a:rPr lang="en-US" altLang="en-US"/>
              <a:t>Data Warehouse</a:t>
            </a:r>
          </a:p>
        </p:txBody>
      </p:sp>
      <p:pic>
        <p:nvPicPr>
          <p:cNvPr id="65538" name="Picture 2">
            <a:extLst>
              <a:ext uri="{FF2B5EF4-FFF2-40B4-BE49-F238E27FC236}">
                <a16:creationId xmlns:a16="http://schemas.microsoft.com/office/drawing/2014/main" id="{1A92EC83-D171-4246-8883-B78B65FEA8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08163" y="1863671"/>
            <a:ext cx="7807712" cy="5454704"/>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65539" name="Picture 3">
            <a:extLst>
              <a:ext uri="{FF2B5EF4-FFF2-40B4-BE49-F238E27FC236}">
                <a16:creationId xmlns:a16="http://schemas.microsoft.com/office/drawing/2014/main" id="{F1BB1D42-6F42-47B4-A3A2-791C6DE8F87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8312" y="1844875"/>
            <a:ext cx="6733282" cy="490676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5540" name="Text Box 4">
            <a:extLst>
              <a:ext uri="{FF2B5EF4-FFF2-40B4-BE49-F238E27FC236}">
                <a16:creationId xmlns:a16="http://schemas.microsoft.com/office/drawing/2014/main" id="{D12283F7-BC9A-469E-B45E-EFFEBB6DCD2D}"/>
              </a:ext>
            </a:extLst>
          </p:cNvPr>
          <p:cNvSpPr txBox="1">
            <a:spLocks noChangeArrowheads="1"/>
          </p:cNvSpPr>
          <p:nvPr/>
        </p:nvSpPr>
        <p:spPr bwMode="auto">
          <a:xfrm>
            <a:off x="182563" y="7242175"/>
            <a:ext cx="5543550" cy="346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57446" rIns="90000" bIns="45000"/>
          <a:lstStyle>
            <a:lvl1pPr>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solidFill>
                  <a:srgbClr val="000000"/>
                </a:solidFill>
                <a:latin typeface="Arial" panose="020B0604020202020204" pitchFamily="34" charset="0"/>
                <a:cs typeface="DejaVu Sans" charset="0"/>
              </a:defRPr>
            </a:lvl1pPr>
            <a:lvl2pPr>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solidFill>
                  <a:srgbClr val="000000"/>
                </a:solidFill>
                <a:latin typeface="Arial" panose="020B0604020202020204" pitchFamily="34" charset="0"/>
                <a:cs typeface="DejaVu Sans" charset="0"/>
              </a:defRPr>
            </a:lvl2pPr>
            <a:lvl3pPr>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solidFill>
                  <a:srgbClr val="000000"/>
                </a:solidFill>
                <a:latin typeface="Arial" panose="020B0604020202020204" pitchFamily="34" charset="0"/>
                <a:cs typeface="DejaVu Sans" charset="0"/>
              </a:defRPr>
            </a:lvl3pPr>
            <a:lvl4pPr>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solidFill>
                  <a:srgbClr val="000000"/>
                </a:solidFill>
                <a:latin typeface="Arial" panose="020B0604020202020204" pitchFamily="34" charset="0"/>
                <a:cs typeface="DejaVu Sans" charset="0"/>
              </a:defRPr>
            </a:lvl4pPr>
            <a:lvl5pPr>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a:solidFill>
                  <a:srgbClr val="000000"/>
                </a:solidFill>
                <a:latin typeface="Arial" panose="020B0604020202020204" pitchFamily="34" charset="0"/>
                <a:cs typeface="DejaVu Sans" charset="0"/>
              </a:defRPr>
            </a:lvl9pPr>
          </a:lstStyle>
          <a:p>
            <a:r>
              <a:rPr lang="en-US" altLang="en-US" sz="1400">
                <a:solidFill>
                  <a:srgbClr val="666666"/>
                </a:solidFill>
              </a:rPr>
              <a:t>http://www.fulcrumlogic.com/data_warehousing.shtml</a:t>
            </a:r>
          </a:p>
        </p:txBody>
      </p:sp>
    </p:spTree>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1">
            <a:extLst>
              <a:ext uri="{FF2B5EF4-FFF2-40B4-BE49-F238E27FC236}">
                <a16:creationId xmlns:a16="http://schemas.microsoft.com/office/drawing/2014/main" id="{B0D50BCA-E4CC-435C-B602-8ECECD75EA42}"/>
              </a:ext>
            </a:extLst>
          </p:cNvPr>
          <p:cNvSpPr>
            <a:spLocks noGrp="1" noChangeArrowheads="1"/>
          </p:cNvSpPr>
          <p:nvPr>
            <p:ph type="title"/>
          </p:nvPr>
        </p:nvSpPr>
        <p:spPr/>
        <p:txBody>
          <a:bodyPr/>
          <a:lstStyle/>
          <a:p>
            <a:r>
              <a:rPr lang="en-US" altLang="en-US"/>
              <a:t>Data Warehouse</a:t>
            </a:r>
          </a:p>
        </p:txBody>
      </p:sp>
      <p:sp>
        <p:nvSpPr>
          <p:cNvPr id="66562" name="Rectangle 2">
            <a:extLst>
              <a:ext uri="{FF2B5EF4-FFF2-40B4-BE49-F238E27FC236}">
                <a16:creationId xmlns:a16="http://schemas.microsoft.com/office/drawing/2014/main" id="{8499A0E8-A83B-4D86-B02C-8C91B425E83D}"/>
              </a:ext>
            </a:extLst>
          </p:cNvPr>
          <p:cNvSpPr>
            <a:spLocks noGrp="1" noChangeArrowheads="1"/>
          </p:cNvSpPr>
          <p:nvPr>
            <p:ph idx="1"/>
          </p:nvPr>
        </p:nvSpPr>
        <p:spPr/>
        <p:txBody>
          <a:bodyPr/>
          <a:lstStyle/>
          <a:p>
            <a:r>
              <a:rPr lang="en-US" altLang="en-US" dirty="0"/>
              <a:t>Subject Oriented: Data warehouses are designed to help you analyze data (e.g., sales data is organized by product and customer).</a:t>
            </a:r>
          </a:p>
          <a:p>
            <a:r>
              <a:rPr lang="en-US" altLang="en-US" dirty="0"/>
              <a:t>Integrated: Integrates data from disparate sources into a consistent format.</a:t>
            </a:r>
          </a:p>
          <a:p>
            <a:r>
              <a:rPr lang="en-US" altLang="en-US" dirty="0"/>
              <a:t>Nonvolatile: Data in the data warehouse are never overwritten or deleted.</a:t>
            </a:r>
          </a:p>
          <a:p>
            <a:r>
              <a:rPr lang="en-US" altLang="en-US" dirty="0"/>
              <a:t>Time Variant:  maintains both historical and (nearly) current data.</a:t>
            </a:r>
          </a:p>
        </p:txBody>
      </p:sp>
    </p:spTree>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Rectangle 1">
            <a:extLst>
              <a:ext uri="{FF2B5EF4-FFF2-40B4-BE49-F238E27FC236}">
                <a16:creationId xmlns:a16="http://schemas.microsoft.com/office/drawing/2014/main" id="{D8D31338-C291-4848-B905-673B390C8E3F}"/>
              </a:ext>
            </a:extLst>
          </p:cNvPr>
          <p:cNvSpPr>
            <a:spLocks noGrp="1" noChangeArrowheads="1"/>
          </p:cNvSpPr>
          <p:nvPr>
            <p:ph type="title"/>
          </p:nvPr>
        </p:nvSpPr>
        <p:spPr/>
        <p:txBody>
          <a:bodyPr/>
          <a:lstStyle/>
          <a:p>
            <a:r>
              <a:rPr lang="en-US" altLang="en-US" dirty="0"/>
              <a:t>ETL: Extract, Transform and Load</a:t>
            </a:r>
          </a:p>
        </p:txBody>
      </p:sp>
      <p:sp>
        <p:nvSpPr>
          <p:cNvPr id="67586" name="Rectangle 2">
            <a:extLst>
              <a:ext uri="{FF2B5EF4-FFF2-40B4-BE49-F238E27FC236}">
                <a16:creationId xmlns:a16="http://schemas.microsoft.com/office/drawing/2014/main" id="{686C7F3D-5F70-430E-944F-D5443F317DE8}"/>
              </a:ext>
            </a:extLst>
          </p:cNvPr>
          <p:cNvSpPr>
            <a:spLocks noGrp="1" noChangeArrowheads="1"/>
          </p:cNvSpPr>
          <p:nvPr>
            <p:ph idx="1"/>
          </p:nvPr>
        </p:nvSpPr>
        <p:spPr>
          <a:xfrm>
            <a:off x="5286376" y="2012414"/>
            <a:ext cx="4101206" cy="4796544"/>
          </a:xfrm>
        </p:spPr>
        <p:txBody>
          <a:bodyPr/>
          <a:lstStyle/>
          <a:p>
            <a:r>
              <a:rPr lang="en-US" altLang="en-US" dirty="0"/>
              <a:t>Extracting data from outside sources</a:t>
            </a:r>
          </a:p>
          <a:p>
            <a:r>
              <a:rPr lang="en-US" altLang="en-US" dirty="0"/>
              <a:t>Transforming data to fit analytical needs. E.g.,</a:t>
            </a:r>
          </a:p>
          <a:p>
            <a:pPr lvl="1"/>
            <a:r>
              <a:rPr lang="en-US" altLang="en-US" dirty="0"/>
              <a:t>Clean missing data, wrong data, etc.</a:t>
            </a:r>
          </a:p>
          <a:p>
            <a:pPr lvl="1"/>
            <a:r>
              <a:rPr lang="en-US" altLang="en-US" dirty="0"/>
              <a:t>Normalize and translate </a:t>
            </a:r>
            <a:br>
              <a:rPr lang="en-US" altLang="en-US" dirty="0"/>
            </a:br>
            <a:r>
              <a:rPr lang="en-US" altLang="en-US" dirty="0"/>
              <a:t>(e.g., 1 → "female")</a:t>
            </a:r>
          </a:p>
          <a:p>
            <a:pPr lvl="1"/>
            <a:r>
              <a:rPr lang="en-US" altLang="en-US" dirty="0"/>
              <a:t>Join from several sources</a:t>
            </a:r>
          </a:p>
          <a:p>
            <a:pPr lvl="1"/>
            <a:r>
              <a:rPr lang="en-US" altLang="en-US" dirty="0"/>
              <a:t>Calculate and aggregate data</a:t>
            </a:r>
          </a:p>
          <a:p>
            <a:r>
              <a:rPr lang="en-US" altLang="en-US" dirty="0"/>
              <a:t>Loading data into the data warehouse</a:t>
            </a:r>
          </a:p>
        </p:txBody>
      </p:sp>
      <p:pic>
        <p:nvPicPr>
          <p:cNvPr id="67587" name="Picture 3">
            <a:extLst>
              <a:ext uri="{FF2B5EF4-FFF2-40B4-BE49-F238E27FC236}">
                <a16:creationId xmlns:a16="http://schemas.microsoft.com/office/drawing/2014/main" id="{D35375C5-FB53-43E5-B313-1C8B9F66A7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0712" y="1901825"/>
            <a:ext cx="4529137" cy="29432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7588" name="Text Box 4">
            <a:extLst>
              <a:ext uri="{FF2B5EF4-FFF2-40B4-BE49-F238E27FC236}">
                <a16:creationId xmlns:a16="http://schemas.microsoft.com/office/drawing/2014/main" id="{0C8BB04E-88B6-42EE-B09C-09A52880E44D}"/>
              </a:ext>
            </a:extLst>
          </p:cNvPr>
          <p:cNvSpPr txBox="1">
            <a:spLocks noChangeArrowheads="1"/>
          </p:cNvSpPr>
          <p:nvPr/>
        </p:nvSpPr>
        <p:spPr bwMode="auto">
          <a:xfrm>
            <a:off x="641349" y="4772025"/>
            <a:ext cx="4743450" cy="595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58335" rIns="90000" bIns="45000"/>
          <a:lstStyle>
            <a:lvl1pPr>
              <a:tabLst>
                <a:tab pos="457200" algn="l"/>
                <a:tab pos="914400" algn="l"/>
                <a:tab pos="1371600" algn="l"/>
                <a:tab pos="1828800" algn="l"/>
                <a:tab pos="2286000" algn="l"/>
                <a:tab pos="2743200" algn="l"/>
                <a:tab pos="3200400" algn="l"/>
                <a:tab pos="3657600" algn="l"/>
                <a:tab pos="4114800" algn="l"/>
                <a:tab pos="4572000" algn="l"/>
              </a:tabLst>
              <a:defRPr>
                <a:solidFill>
                  <a:srgbClr val="000000"/>
                </a:solidFill>
                <a:latin typeface="Arial" panose="020B0604020202020204" pitchFamily="34" charset="0"/>
                <a:cs typeface="DejaVu Sans" charset="0"/>
              </a:defRPr>
            </a:lvl1pPr>
            <a:lvl2pPr>
              <a:tabLst>
                <a:tab pos="457200" algn="l"/>
                <a:tab pos="914400" algn="l"/>
                <a:tab pos="1371600" algn="l"/>
                <a:tab pos="1828800" algn="l"/>
                <a:tab pos="2286000" algn="l"/>
                <a:tab pos="2743200" algn="l"/>
                <a:tab pos="3200400" algn="l"/>
                <a:tab pos="3657600" algn="l"/>
                <a:tab pos="4114800" algn="l"/>
                <a:tab pos="4572000" algn="l"/>
              </a:tabLst>
              <a:defRPr>
                <a:solidFill>
                  <a:srgbClr val="000000"/>
                </a:solidFill>
                <a:latin typeface="Arial" panose="020B0604020202020204" pitchFamily="34" charset="0"/>
                <a:cs typeface="DejaVu Sans" charset="0"/>
              </a:defRPr>
            </a:lvl2pPr>
            <a:lvl3pPr>
              <a:tabLst>
                <a:tab pos="457200" algn="l"/>
                <a:tab pos="914400" algn="l"/>
                <a:tab pos="1371600" algn="l"/>
                <a:tab pos="1828800" algn="l"/>
                <a:tab pos="2286000" algn="l"/>
                <a:tab pos="2743200" algn="l"/>
                <a:tab pos="3200400" algn="l"/>
                <a:tab pos="3657600" algn="l"/>
                <a:tab pos="4114800" algn="l"/>
                <a:tab pos="4572000" algn="l"/>
              </a:tabLst>
              <a:defRPr>
                <a:solidFill>
                  <a:srgbClr val="000000"/>
                </a:solidFill>
                <a:latin typeface="Arial" panose="020B0604020202020204" pitchFamily="34" charset="0"/>
                <a:cs typeface="DejaVu Sans" charset="0"/>
              </a:defRPr>
            </a:lvl3pPr>
            <a:lvl4pPr>
              <a:tabLst>
                <a:tab pos="457200" algn="l"/>
                <a:tab pos="914400" algn="l"/>
                <a:tab pos="1371600" algn="l"/>
                <a:tab pos="1828800" algn="l"/>
                <a:tab pos="2286000" algn="l"/>
                <a:tab pos="2743200" algn="l"/>
                <a:tab pos="3200400" algn="l"/>
                <a:tab pos="3657600" algn="l"/>
                <a:tab pos="4114800" algn="l"/>
                <a:tab pos="4572000" algn="l"/>
              </a:tabLst>
              <a:defRPr>
                <a:solidFill>
                  <a:srgbClr val="000000"/>
                </a:solidFill>
                <a:latin typeface="Arial" panose="020B0604020202020204" pitchFamily="34" charset="0"/>
                <a:cs typeface="DejaVu Sans" charset="0"/>
              </a:defRPr>
            </a:lvl4pPr>
            <a:lvl5pPr>
              <a:tabLst>
                <a:tab pos="457200" algn="l"/>
                <a:tab pos="914400" algn="l"/>
                <a:tab pos="1371600" algn="l"/>
                <a:tab pos="1828800" algn="l"/>
                <a:tab pos="2286000" algn="l"/>
                <a:tab pos="2743200" algn="l"/>
                <a:tab pos="3200400" algn="l"/>
                <a:tab pos="3657600" algn="l"/>
                <a:tab pos="4114800" algn="l"/>
                <a:tab pos="45720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Lst>
              <a:defRPr>
                <a:solidFill>
                  <a:srgbClr val="000000"/>
                </a:solidFill>
                <a:latin typeface="Arial" panose="020B0604020202020204" pitchFamily="34" charset="0"/>
                <a:cs typeface="DejaVu Sans" charset="0"/>
              </a:defRPr>
            </a:lvl9pPr>
          </a:lstStyle>
          <a:p>
            <a:pPr>
              <a:spcBef>
                <a:spcPts val="1200"/>
              </a:spcBef>
              <a:spcAft>
                <a:spcPts val="1000"/>
              </a:spcAft>
            </a:pPr>
            <a:r>
              <a:rPr lang="en-US" altLang="en-US" sz="1500">
                <a:solidFill>
                  <a:srgbClr val="808080"/>
                </a:solidFill>
              </a:rPr>
              <a:t>Source: SAS, ETL: What it is and why it matters</a:t>
            </a:r>
          </a:p>
          <a:p>
            <a:pPr>
              <a:spcBef>
                <a:spcPts val="1200"/>
              </a:spcBef>
              <a:spcAft>
                <a:spcPts val="1000"/>
              </a:spcAft>
            </a:pPr>
            <a:endParaRPr lang="en-US" altLang="en-US" sz="1000"/>
          </a:p>
        </p:txBody>
      </p:sp>
    </p:spTree>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a:extLst>
              <a:ext uri="{FF2B5EF4-FFF2-40B4-BE49-F238E27FC236}">
                <a16:creationId xmlns:a16="http://schemas.microsoft.com/office/drawing/2014/main" id="{FEA32B96-0F8A-4BD8-B1C2-462C6D67E4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288" y="1174750"/>
            <a:ext cx="10079038" cy="432117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313" name="Rectangle 1">
            <a:extLst>
              <a:ext uri="{FF2B5EF4-FFF2-40B4-BE49-F238E27FC236}">
                <a16:creationId xmlns:a16="http://schemas.microsoft.com/office/drawing/2014/main" id="{FA769DC1-F752-4CC8-ABEC-364F6D63F212}"/>
              </a:ext>
            </a:extLst>
          </p:cNvPr>
          <p:cNvSpPr>
            <a:spLocks noGrp="1" noChangeArrowheads="1"/>
          </p:cNvSpPr>
          <p:nvPr>
            <p:ph type="title"/>
          </p:nvPr>
        </p:nvSpPr>
        <p:spPr>
          <a:xfrm>
            <a:off x="693043" y="402483"/>
            <a:ext cx="8694539" cy="1011237"/>
          </a:xfrm>
        </p:spPr>
        <p:txBody>
          <a:bodyPr>
            <a:normAutofit/>
          </a:bodyPr>
          <a:lstStyle/>
          <a:p>
            <a:r>
              <a:rPr lang="en-US" altLang="en-US" sz="3200" dirty="0"/>
              <a:t>Knowledge Discovery in Databases (KDD) Process</a:t>
            </a:r>
          </a:p>
        </p:txBody>
      </p:sp>
      <p:sp>
        <p:nvSpPr>
          <p:cNvPr id="13315" name="Text Box 3">
            <a:extLst>
              <a:ext uri="{FF2B5EF4-FFF2-40B4-BE49-F238E27FC236}">
                <a16:creationId xmlns:a16="http://schemas.microsoft.com/office/drawing/2014/main" id="{EBEFC5C0-2C43-4D82-8A1D-37DACF270A49}"/>
              </a:ext>
            </a:extLst>
          </p:cNvPr>
          <p:cNvSpPr txBox="1">
            <a:spLocks noChangeArrowheads="1"/>
          </p:cNvSpPr>
          <p:nvPr/>
        </p:nvSpPr>
        <p:spPr bwMode="auto">
          <a:xfrm>
            <a:off x="2460625" y="5643563"/>
            <a:ext cx="1873250" cy="8207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5000" rIns="90000" bIns="45000"/>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9pPr>
          </a:lstStyle>
          <a:p>
            <a:pPr algn="ctr">
              <a:lnSpc>
                <a:spcPct val="100000"/>
              </a:lnSpc>
            </a:pPr>
            <a:r>
              <a:rPr lang="en-US" altLang="en-US" sz="1600"/>
              <a:t>Data normalization</a:t>
            </a:r>
          </a:p>
          <a:p>
            <a:pPr algn="ctr">
              <a:lnSpc>
                <a:spcPct val="100000"/>
              </a:lnSpc>
            </a:pPr>
            <a:r>
              <a:rPr lang="en-US" altLang="en-US" sz="1600"/>
              <a:t>Noise/outliers</a:t>
            </a:r>
          </a:p>
          <a:p>
            <a:pPr algn="ctr">
              <a:lnSpc>
                <a:spcPct val="100000"/>
              </a:lnSpc>
            </a:pPr>
            <a:r>
              <a:rPr lang="en-US" altLang="en-US" sz="1600"/>
              <a:t>Missing data</a:t>
            </a:r>
          </a:p>
        </p:txBody>
      </p:sp>
      <p:sp>
        <p:nvSpPr>
          <p:cNvPr id="13316" name="Text Box 4">
            <a:extLst>
              <a:ext uri="{FF2B5EF4-FFF2-40B4-BE49-F238E27FC236}">
                <a16:creationId xmlns:a16="http://schemas.microsoft.com/office/drawing/2014/main" id="{6A793CFB-FE6E-4948-94B2-526F9C2D6065}"/>
              </a:ext>
            </a:extLst>
          </p:cNvPr>
          <p:cNvSpPr txBox="1">
            <a:spLocks noChangeArrowheads="1"/>
          </p:cNvSpPr>
          <p:nvPr/>
        </p:nvSpPr>
        <p:spPr bwMode="auto">
          <a:xfrm>
            <a:off x="4044950" y="6126163"/>
            <a:ext cx="2263775" cy="8207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5000" rIns="90000" bIns="45000"/>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9pPr>
          </a:lstStyle>
          <a:p>
            <a:pPr algn="ctr">
              <a:lnSpc>
                <a:spcPct val="100000"/>
              </a:lnSpc>
            </a:pPr>
            <a:r>
              <a:rPr lang="en-US" altLang="en-US" sz="1600"/>
              <a:t>Data/dim. reduction</a:t>
            </a:r>
          </a:p>
          <a:p>
            <a:pPr algn="ctr">
              <a:lnSpc>
                <a:spcPct val="100000"/>
              </a:lnSpc>
            </a:pPr>
            <a:r>
              <a:rPr lang="en-US" altLang="en-US" sz="1600"/>
              <a:t>Features engineering</a:t>
            </a:r>
          </a:p>
          <a:p>
            <a:pPr algn="ctr">
              <a:lnSpc>
                <a:spcPct val="100000"/>
              </a:lnSpc>
            </a:pPr>
            <a:r>
              <a:rPr lang="en-US" altLang="en-US" sz="1600"/>
              <a:t>Feature selection</a:t>
            </a:r>
          </a:p>
        </p:txBody>
      </p:sp>
      <p:sp>
        <p:nvSpPr>
          <p:cNvPr id="13317" name="Line 5">
            <a:extLst>
              <a:ext uri="{FF2B5EF4-FFF2-40B4-BE49-F238E27FC236}">
                <a16:creationId xmlns:a16="http://schemas.microsoft.com/office/drawing/2014/main" id="{2631BDDD-4D96-4347-ADB5-8C08F9D63260}"/>
              </a:ext>
            </a:extLst>
          </p:cNvPr>
          <p:cNvSpPr>
            <a:spLocks noChangeShapeType="1"/>
          </p:cNvSpPr>
          <p:nvPr/>
        </p:nvSpPr>
        <p:spPr bwMode="auto">
          <a:xfrm flipV="1">
            <a:off x="3325813" y="5341938"/>
            <a:ext cx="301625" cy="304800"/>
          </a:xfrm>
          <a:prstGeom prst="line">
            <a:avLst/>
          </a:prstGeom>
          <a:noFill/>
          <a:ln w="9525" cap="flat">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3318" name="Line 6">
            <a:extLst>
              <a:ext uri="{FF2B5EF4-FFF2-40B4-BE49-F238E27FC236}">
                <a16:creationId xmlns:a16="http://schemas.microsoft.com/office/drawing/2014/main" id="{EE5F16B1-F7A5-490B-823F-60F72477654E}"/>
              </a:ext>
            </a:extLst>
          </p:cNvPr>
          <p:cNvSpPr>
            <a:spLocks noChangeShapeType="1"/>
          </p:cNvSpPr>
          <p:nvPr/>
        </p:nvSpPr>
        <p:spPr bwMode="auto">
          <a:xfrm flipV="1">
            <a:off x="5040313" y="5240338"/>
            <a:ext cx="201612" cy="796925"/>
          </a:xfrm>
          <a:prstGeom prst="line">
            <a:avLst/>
          </a:prstGeom>
          <a:noFill/>
          <a:ln w="9525" cap="flat">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3319" name="Text Box 7">
            <a:extLst>
              <a:ext uri="{FF2B5EF4-FFF2-40B4-BE49-F238E27FC236}">
                <a16:creationId xmlns:a16="http://schemas.microsoft.com/office/drawing/2014/main" id="{8DCD1FCB-6693-42F1-BF33-872CC861C6FA}"/>
              </a:ext>
            </a:extLst>
          </p:cNvPr>
          <p:cNvSpPr txBox="1">
            <a:spLocks noChangeArrowheads="1"/>
          </p:cNvSpPr>
          <p:nvPr/>
        </p:nvSpPr>
        <p:spPr bwMode="auto">
          <a:xfrm>
            <a:off x="5883275" y="5745163"/>
            <a:ext cx="2684463" cy="6365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5000" rIns="90000" bIns="45000"/>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9pPr>
          </a:lstStyle>
          <a:p>
            <a:pPr>
              <a:lnSpc>
                <a:spcPct val="100000"/>
              </a:lnSpc>
            </a:pPr>
            <a:r>
              <a:rPr lang="en-US" altLang="en-US" sz="1600"/>
              <a:t>Decide on task &amp; algorithm</a:t>
            </a:r>
          </a:p>
          <a:p>
            <a:pPr>
              <a:lnSpc>
                <a:spcPct val="100000"/>
              </a:lnSpc>
            </a:pPr>
            <a:r>
              <a:rPr lang="en-US" altLang="en-US" sz="1600"/>
              <a:t>Performance?</a:t>
            </a:r>
          </a:p>
        </p:txBody>
      </p:sp>
      <p:sp>
        <p:nvSpPr>
          <p:cNvPr id="13320" name="Line 8">
            <a:extLst>
              <a:ext uri="{FF2B5EF4-FFF2-40B4-BE49-F238E27FC236}">
                <a16:creationId xmlns:a16="http://schemas.microsoft.com/office/drawing/2014/main" id="{AB5FCF77-3E9D-41FC-9143-8DEA9FA32299}"/>
              </a:ext>
            </a:extLst>
          </p:cNvPr>
          <p:cNvSpPr>
            <a:spLocks noChangeShapeType="1"/>
          </p:cNvSpPr>
          <p:nvPr/>
        </p:nvSpPr>
        <p:spPr bwMode="auto">
          <a:xfrm flipH="1" flipV="1">
            <a:off x="6953250" y="5240338"/>
            <a:ext cx="103188" cy="506412"/>
          </a:xfrm>
          <a:prstGeom prst="line">
            <a:avLst/>
          </a:prstGeom>
          <a:noFill/>
          <a:ln w="9525" cap="flat">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3321" name="Text Box 9">
            <a:extLst>
              <a:ext uri="{FF2B5EF4-FFF2-40B4-BE49-F238E27FC236}">
                <a16:creationId xmlns:a16="http://schemas.microsoft.com/office/drawing/2014/main" id="{02BD481B-1CC3-48C9-A61B-B281A7DB42A5}"/>
              </a:ext>
            </a:extLst>
          </p:cNvPr>
          <p:cNvSpPr txBox="1">
            <a:spLocks noChangeArrowheads="1"/>
          </p:cNvSpPr>
          <p:nvPr/>
        </p:nvSpPr>
        <p:spPr bwMode="auto">
          <a:xfrm>
            <a:off x="806450" y="6318250"/>
            <a:ext cx="1960563" cy="368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5000" rIns="90000" bIns="45000"/>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panose="020B0604020202020204" pitchFamily="34" charset="0"/>
                <a:cs typeface="DejaVu Sans" charset="0"/>
              </a:defRPr>
            </a:lvl9pPr>
          </a:lstStyle>
          <a:p>
            <a:pPr>
              <a:lnSpc>
                <a:spcPct val="100000"/>
              </a:lnSpc>
            </a:pPr>
            <a:r>
              <a:rPr lang="en-US" altLang="en-US" sz="1600"/>
              <a:t>Understand domain</a:t>
            </a:r>
          </a:p>
        </p:txBody>
      </p:sp>
      <p:sp>
        <p:nvSpPr>
          <p:cNvPr id="13322" name="Line 10">
            <a:extLst>
              <a:ext uri="{FF2B5EF4-FFF2-40B4-BE49-F238E27FC236}">
                <a16:creationId xmlns:a16="http://schemas.microsoft.com/office/drawing/2014/main" id="{E00D5AB0-C8A4-4BD9-B833-36FA38A8D2CB}"/>
              </a:ext>
            </a:extLst>
          </p:cNvPr>
          <p:cNvSpPr>
            <a:spLocks noChangeShapeType="1"/>
          </p:cNvSpPr>
          <p:nvPr/>
        </p:nvSpPr>
        <p:spPr bwMode="auto">
          <a:xfrm flipV="1">
            <a:off x="1712913" y="5240338"/>
            <a:ext cx="100012" cy="1011237"/>
          </a:xfrm>
          <a:prstGeom prst="line">
            <a:avLst/>
          </a:prstGeom>
          <a:noFill/>
          <a:ln w="9525" cap="flat">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3323" name="Freeform 11">
            <a:extLst>
              <a:ext uri="{FF2B5EF4-FFF2-40B4-BE49-F238E27FC236}">
                <a16:creationId xmlns:a16="http://schemas.microsoft.com/office/drawing/2014/main" id="{A38430D1-C71B-4B45-9094-D34377B38E78}"/>
              </a:ext>
            </a:extLst>
          </p:cNvPr>
          <p:cNvSpPr>
            <a:spLocks/>
          </p:cNvSpPr>
          <p:nvPr/>
        </p:nvSpPr>
        <p:spPr bwMode="auto">
          <a:xfrm>
            <a:off x="1712913" y="5233988"/>
            <a:ext cx="7056437" cy="1814512"/>
          </a:xfrm>
          <a:custGeom>
            <a:avLst/>
            <a:gdLst>
              <a:gd name="T0" fmla="*/ 0 w 19601"/>
              <a:gd name="T1" fmla="*/ 3920 h 5041"/>
              <a:gd name="T2" fmla="*/ 0 w 19601"/>
              <a:gd name="T3" fmla="*/ 5040 h 5041"/>
              <a:gd name="T4" fmla="*/ 19600 w 19601"/>
              <a:gd name="T5" fmla="*/ 5040 h 5041"/>
              <a:gd name="T6" fmla="*/ 19040 w 19601"/>
              <a:gd name="T7" fmla="*/ 0 h 5041"/>
            </a:gdLst>
            <a:ahLst/>
            <a:cxnLst>
              <a:cxn ang="0">
                <a:pos x="T0" y="T1"/>
              </a:cxn>
              <a:cxn ang="0">
                <a:pos x="T2" y="T3"/>
              </a:cxn>
              <a:cxn ang="0">
                <a:pos x="T4" y="T5"/>
              </a:cxn>
              <a:cxn ang="0">
                <a:pos x="T6" y="T7"/>
              </a:cxn>
            </a:cxnLst>
            <a:rect l="0" t="0" r="r" b="b"/>
            <a:pathLst>
              <a:path w="19601" h="5041">
                <a:moveTo>
                  <a:pt x="0" y="3920"/>
                </a:moveTo>
                <a:lnTo>
                  <a:pt x="0" y="5040"/>
                </a:lnTo>
                <a:lnTo>
                  <a:pt x="19600" y="5040"/>
                </a:lnTo>
                <a:lnTo>
                  <a:pt x="19040" y="0"/>
                </a:lnTo>
              </a:path>
            </a:pathLst>
          </a:custGeom>
          <a:noFill/>
          <a:ln w="9525" cap="flat">
            <a:solidFill>
              <a:srgbClr val="000000"/>
            </a:solidFill>
            <a:round/>
            <a:headEn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3324" name="Oval 12">
            <a:extLst>
              <a:ext uri="{FF2B5EF4-FFF2-40B4-BE49-F238E27FC236}">
                <a16:creationId xmlns:a16="http://schemas.microsoft.com/office/drawing/2014/main" id="{2561A639-05E7-4E45-8985-230D4CD23E72}"/>
              </a:ext>
            </a:extLst>
          </p:cNvPr>
          <p:cNvSpPr>
            <a:spLocks noChangeArrowheads="1"/>
          </p:cNvSpPr>
          <p:nvPr/>
        </p:nvSpPr>
        <p:spPr bwMode="auto">
          <a:xfrm>
            <a:off x="5815013" y="1263650"/>
            <a:ext cx="1646237" cy="1096963"/>
          </a:xfrm>
          <a:prstGeom prst="ellipse">
            <a:avLst/>
          </a:prstGeom>
          <a:solidFill>
            <a:srgbClr val="FF0000">
              <a:alpha val="9999"/>
            </a:srgbClr>
          </a:solidFill>
          <a:ln w="36720" cap="flat">
            <a:solidFill>
              <a:srgbClr val="FF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3325" name="Text Box 13">
            <a:extLst>
              <a:ext uri="{FF2B5EF4-FFF2-40B4-BE49-F238E27FC236}">
                <a16:creationId xmlns:a16="http://schemas.microsoft.com/office/drawing/2014/main" id="{EE56EBF8-472E-4E63-B64B-E8B375D42FCC}"/>
              </a:ext>
            </a:extLst>
          </p:cNvPr>
          <p:cNvSpPr txBox="1">
            <a:spLocks noChangeArrowheads="1"/>
          </p:cNvSpPr>
          <p:nvPr/>
        </p:nvSpPr>
        <p:spPr bwMode="auto">
          <a:xfrm>
            <a:off x="693044" y="7204076"/>
            <a:ext cx="9319320" cy="4778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54779" rIns="90000" bIns="45000"/>
          <a:lstStyle>
            <a:lvl1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Lst>
              <a:defRPr>
                <a:solidFill>
                  <a:srgbClr val="000000"/>
                </a:solidFill>
                <a:latin typeface="Arial" panose="020B0604020202020204" pitchFamily="34" charset="0"/>
                <a:cs typeface="DejaVu Sans" charset="0"/>
              </a:defRPr>
            </a:lvl1pPr>
            <a:lvl2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Lst>
              <a:defRPr>
                <a:solidFill>
                  <a:srgbClr val="000000"/>
                </a:solidFill>
                <a:latin typeface="Arial" panose="020B0604020202020204" pitchFamily="34" charset="0"/>
                <a:cs typeface="DejaVu Sans" charset="0"/>
              </a:defRPr>
            </a:lvl2pPr>
            <a:lvl3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Lst>
              <a:defRPr>
                <a:solidFill>
                  <a:srgbClr val="000000"/>
                </a:solidFill>
                <a:latin typeface="Arial" panose="020B0604020202020204" pitchFamily="34" charset="0"/>
                <a:cs typeface="DejaVu Sans" charset="0"/>
              </a:defRPr>
            </a:lvl3pPr>
            <a:lvl4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Lst>
              <a:defRPr>
                <a:solidFill>
                  <a:srgbClr val="000000"/>
                </a:solidFill>
                <a:latin typeface="Arial" panose="020B0604020202020204" pitchFamily="34" charset="0"/>
                <a:cs typeface="DejaVu Sans" charset="0"/>
              </a:defRPr>
            </a:lvl4pPr>
            <a:lvl5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Lst>
              <a:defRPr>
                <a:solidFill>
                  <a:srgbClr val="000000"/>
                </a:solidFill>
                <a:latin typeface="Arial" panose="020B0604020202020204" pitchFamily="34" charset="0"/>
                <a:cs typeface="DejaVu Sans" charset="0"/>
              </a:defRPr>
            </a:lvl9pPr>
          </a:lstStyle>
          <a:p>
            <a:pPr>
              <a:spcBef>
                <a:spcPts val="1200"/>
              </a:spcBef>
              <a:spcAft>
                <a:spcPts val="1000"/>
              </a:spcAft>
            </a:pPr>
            <a:r>
              <a:rPr lang="en-US" altLang="en-US" sz="1100" dirty="0"/>
              <a:t>Usama M. Fayyad, Gregory </a:t>
            </a:r>
            <a:r>
              <a:rPr lang="en-US" altLang="en-US" sz="1100" dirty="0" err="1"/>
              <a:t>Piatetsky</a:t>
            </a:r>
            <a:r>
              <a:rPr lang="en-US" altLang="en-US" sz="1100" dirty="0"/>
              <a:t>-Shapiro, and Padhraic Smyth. 1996. From data mining to knowledge discovery: an overview.</a:t>
            </a:r>
          </a:p>
        </p:txBody>
      </p:sp>
    </p:spTree>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Rectangle 1">
            <a:extLst>
              <a:ext uri="{FF2B5EF4-FFF2-40B4-BE49-F238E27FC236}">
                <a16:creationId xmlns:a16="http://schemas.microsoft.com/office/drawing/2014/main" id="{BB294101-D320-45A1-888A-60D9DE2A47B4}"/>
              </a:ext>
            </a:extLst>
          </p:cNvPr>
          <p:cNvSpPr>
            <a:spLocks noGrp="1" noChangeArrowheads="1"/>
          </p:cNvSpPr>
          <p:nvPr>
            <p:ph type="title"/>
          </p:nvPr>
        </p:nvSpPr>
        <p:spPr/>
        <p:txBody>
          <a:bodyPr/>
          <a:lstStyle/>
          <a:p>
            <a:r>
              <a:rPr lang="en-US" altLang="en-US" dirty="0" err="1"/>
              <a:t>OnLine</a:t>
            </a:r>
            <a:r>
              <a:rPr lang="en-US" altLang="en-US" dirty="0"/>
              <a:t> Analytical Processing (OLAP)</a:t>
            </a:r>
          </a:p>
        </p:txBody>
      </p:sp>
      <p:grpSp>
        <p:nvGrpSpPr>
          <p:cNvPr id="68610" name="Group 2">
            <a:extLst>
              <a:ext uri="{FF2B5EF4-FFF2-40B4-BE49-F238E27FC236}">
                <a16:creationId xmlns:a16="http://schemas.microsoft.com/office/drawing/2014/main" id="{22680E99-372D-4D4F-B177-420209F440A0}"/>
              </a:ext>
            </a:extLst>
          </p:cNvPr>
          <p:cNvGrpSpPr>
            <a:grpSpLocks/>
          </p:cNvGrpSpPr>
          <p:nvPr/>
        </p:nvGrpSpPr>
        <p:grpSpPr bwMode="auto">
          <a:xfrm>
            <a:off x="756542" y="2027237"/>
            <a:ext cx="5883970" cy="4438650"/>
            <a:chOff x="295" y="1257"/>
            <a:chExt cx="3848" cy="2881"/>
          </a:xfrm>
        </p:grpSpPr>
        <p:sp>
          <p:nvSpPr>
            <p:cNvPr id="68611" name="AutoShape 3">
              <a:extLst>
                <a:ext uri="{FF2B5EF4-FFF2-40B4-BE49-F238E27FC236}">
                  <a16:creationId xmlns:a16="http://schemas.microsoft.com/office/drawing/2014/main" id="{EE49AD8D-315F-4262-8E5C-E4FC2B5954E7}"/>
                </a:ext>
              </a:extLst>
            </p:cNvPr>
            <p:cNvSpPr>
              <a:spLocks noChangeArrowheads="1"/>
            </p:cNvSpPr>
            <p:nvPr/>
          </p:nvSpPr>
          <p:spPr bwMode="auto">
            <a:xfrm>
              <a:off x="1512" y="1257"/>
              <a:ext cx="2547" cy="2418"/>
            </a:xfrm>
            <a:prstGeom prst="cube">
              <a:avLst>
                <a:gd name="adj" fmla="val 25000"/>
              </a:avLst>
            </a:prstGeom>
            <a:solidFill>
              <a:srgbClr val="CFE7F5"/>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68612" name="Text Box 4">
              <a:extLst>
                <a:ext uri="{FF2B5EF4-FFF2-40B4-BE49-F238E27FC236}">
                  <a16:creationId xmlns:a16="http://schemas.microsoft.com/office/drawing/2014/main" id="{602C6E03-4C35-405E-BC2F-7CE9F55B608B}"/>
                </a:ext>
              </a:extLst>
            </p:cNvPr>
            <p:cNvSpPr txBox="1">
              <a:spLocks noChangeArrowheads="1"/>
            </p:cNvSpPr>
            <p:nvPr/>
          </p:nvSpPr>
          <p:spPr bwMode="auto">
            <a:xfrm rot="19140000">
              <a:off x="3680" y="3501"/>
              <a:ext cx="446" cy="21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61002" rIns="90000" bIns="45000"/>
            <a:lstStyle>
              <a:lvl1pPr>
                <a:tabLst>
                  <a:tab pos="457200" algn="l"/>
                </a:tabLst>
                <a:defRPr>
                  <a:solidFill>
                    <a:srgbClr val="000000"/>
                  </a:solidFill>
                  <a:latin typeface="Arial" panose="020B0604020202020204" pitchFamily="34" charset="0"/>
                  <a:cs typeface="DejaVu Sans" charset="0"/>
                </a:defRPr>
              </a:lvl1pPr>
              <a:lvl2pPr>
                <a:tabLst>
                  <a:tab pos="457200" algn="l"/>
                </a:tabLst>
                <a:defRPr>
                  <a:solidFill>
                    <a:srgbClr val="000000"/>
                  </a:solidFill>
                  <a:latin typeface="Arial" panose="020B0604020202020204" pitchFamily="34" charset="0"/>
                  <a:cs typeface="DejaVu Sans" charset="0"/>
                </a:defRPr>
              </a:lvl2pPr>
              <a:lvl3pPr>
                <a:tabLst>
                  <a:tab pos="457200" algn="l"/>
                </a:tabLst>
                <a:defRPr>
                  <a:solidFill>
                    <a:srgbClr val="000000"/>
                  </a:solidFill>
                  <a:latin typeface="Arial" panose="020B0604020202020204" pitchFamily="34" charset="0"/>
                  <a:cs typeface="DejaVu Sans" charset="0"/>
                </a:defRPr>
              </a:lvl3pPr>
              <a:lvl4pPr>
                <a:tabLst>
                  <a:tab pos="457200" algn="l"/>
                </a:tabLst>
                <a:defRPr>
                  <a:solidFill>
                    <a:srgbClr val="000000"/>
                  </a:solidFill>
                  <a:latin typeface="Arial" panose="020B0604020202020204" pitchFamily="34" charset="0"/>
                  <a:cs typeface="DejaVu Sans" charset="0"/>
                </a:defRPr>
              </a:lvl4pPr>
              <a:lvl5pPr>
                <a:tabLst>
                  <a:tab pos="4572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cs typeface="DejaVu Sans" charset="0"/>
                </a:defRPr>
              </a:lvl9pPr>
            </a:lstStyle>
            <a:p>
              <a:r>
                <a:rPr lang="en-US" altLang="en-US" b="1"/>
                <a:t>Time</a:t>
              </a:r>
            </a:p>
          </p:txBody>
        </p:sp>
        <p:sp>
          <p:nvSpPr>
            <p:cNvPr id="68613" name="Text Box 5">
              <a:extLst>
                <a:ext uri="{FF2B5EF4-FFF2-40B4-BE49-F238E27FC236}">
                  <a16:creationId xmlns:a16="http://schemas.microsoft.com/office/drawing/2014/main" id="{7A2536D2-674C-4C42-936B-928CE480BF38}"/>
                </a:ext>
              </a:extLst>
            </p:cNvPr>
            <p:cNvSpPr txBox="1">
              <a:spLocks noChangeArrowheads="1"/>
            </p:cNvSpPr>
            <p:nvPr/>
          </p:nvSpPr>
          <p:spPr bwMode="auto">
            <a:xfrm>
              <a:off x="2201" y="3921"/>
              <a:ext cx="602" cy="21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61002" rIns="90000" bIns="45000"/>
            <a:lstStyle>
              <a:lvl1pPr>
                <a:tabLst>
                  <a:tab pos="457200" algn="l"/>
                  <a:tab pos="914400" algn="l"/>
                </a:tabLst>
                <a:defRPr>
                  <a:solidFill>
                    <a:srgbClr val="000000"/>
                  </a:solidFill>
                  <a:latin typeface="Arial" panose="020B0604020202020204" pitchFamily="34" charset="0"/>
                  <a:cs typeface="DejaVu Sans" charset="0"/>
                </a:defRPr>
              </a:lvl1pPr>
              <a:lvl2pPr>
                <a:tabLst>
                  <a:tab pos="457200" algn="l"/>
                  <a:tab pos="914400" algn="l"/>
                </a:tabLst>
                <a:defRPr>
                  <a:solidFill>
                    <a:srgbClr val="000000"/>
                  </a:solidFill>
                  <a:latin typeface="Arial" panose="020B0604020202020204" pitchFamily="34" charset="0"/>
                  <a:cs typeface="DejaVu Sans" charset="0"/>
                </a:defRPr>
              </a:lvl2pPr>
              <a:lvl3pPr>
                <a:tabLst>
                  <a:tab pos="457200" algn="l"/>
                  <a:tab pos="914400" algn="l"/>
                </a:tabLst>
                <a:defRPr>
                  <a:solidFill>
                    <a:srgbClr val="000000"/>
                  </a:solidFill>
                  <a:latin typeface="Arial" panose="020B0604020202020204" pitchFamily="34" charset="0"/>
                  <a:cs typeface="DejaVu Sans" charset="0"/>
                </a:defRPr>
              </a:lvl3pPr>
              <a:lvl4pPr>
                <a:tabLst>
                  <a:tab pos="457200" algn="l"/>
                  <a:tab pos="914400" algn="l"/>
                </a:tabLst>
                <a:defRPr>
                  <a:solidFill>
                    <a:srgbClr val="000000"/>
                  </a:solidFill>
                  <a:latin typeface="Arial" panose="020B0604020202020204" pitchFamily="34" charset="0"/>
                  <a:cs typeface="DejaVu Sans" charset="0"/>
                </a:defRPr>
              </a:lvl4pPr>
              <a:lvl5pPr>
                <a:tabLst>
                  <a:tab pos="457200" algn="l"/>
                  <a:tab pos="9144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Lst>
                <a:defRPr>
                  <a:solidFill>
                    <a:srgbClr val="000000"/>
                  </a:solidFill>
                  <a:latin typeface="Arial" panose="020B0604020202020204" pitchFamily="34" charset="0"/>
                  <a:cs typeface="DejaVu Sans" charset="0"/>
                </a:defRPr>
              </a:lvl9pPr>
            </a:lstStyle>
            <a:p>
              <a:r>
                <a:rPr lang="en-US" altLang="en-US" b="1"/>
                <a:t>Region</a:t>
              </a:r>
            </a:p>
          </p:txBody>
        </p:sp>
        <p:sp>
          <p:nvSpPr>
            <p:cNvPr id="68614" name="Text Box 6">
              <a:extLst>
                <a:ext uri="{FF2B5EF4-FFF2-40B4-BE49-F238E27FC236}">
                  <a16:creationId xmlns:a16="http://schemas.microsoft.com/office/drawing/2014/main" id="{C14F2261-3141-4020-BD5F-12D8591C36DC}"/>
                </a:ext>
              </a:extLst>
            </p:cNvPr>
            <p:cNvSpPr txBox="1">
              <a:spLocks noChangeArrowheads="1"/>
            </p:cNvSpPr>
            <p:nvPr/>
          </p:nvSpPr>
          <p:spPr bwMode="auto">
            <a:xfrm>
              <a:off x="295" y="2588"/>
              <a:ext cx="657" cy="21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61002" rIns="90000" bIns="45000"/>
            <a:lstStyle>
              <a:lvl1pPr>
                <a:tabLst>
                  <a:tab pos="457200" algn="l"/>
                  <a:tab pos="914400" algn="l"/>
                </a:tabLst>
                <a:defRPr>
                  <a:solidFill>
                    <a:srgbClr val="000000"/>
                  </a:solidFill>
                  <a:latin typeface="Arial" panose="020B0604020202020204" pitchFamily="34" charset="0"/>
                  <a:cs typeface="DejaVu Sans" charset="0"/>
                </a:defRPr>
              </a:lvl1pPr>
              <a:lvl2pPr>
                <a:tabLst>
                  <a:tab pos="457200" algn="l"/>
                  <a:tab pos="914400" algn="l"/>
                </a:tabLst>
                <a:defRPr>
                  <a:solidFill>
                    <a:srgbClr val="000000"/>
                  </a:solidFill>
                  <a:latin typeface="Arial" panose="020B0604020202020204" pitchFamily="34" charset="0"/>
                  <a:cs typeface="DejaVu Sans" charset="0"/>
                </a:defRPr>
              </a:lvl2pPr>
              <a:lvl3pPr>
                <a:tabLst>
                  <a:tab pos="457200" algn="l"/>
                  <a:tab pos="914400" algn="l"/>
                </a:tabLst>
                <a:defRPr>
                  <a:solidFill>
                    <a:srgbClr val="000000"/>
                  </a:solidFill>
                  <a:latin typeface="Arial" panose="020B0604020202020204" pitchFamily="34" charset="0"/>
                  <a:cs typeface="DejaVu Sans" charset="0"/>
                </a:defRPr>
              </a:lvl3pPr>
              <a:lvl4pPr>
                <a:tabLst>
                  <a:tab pos="457200" algn="l"/>
                  <a:tab pos="914400" algn="l"/>
                </a:tabLst>
                <a:defRPr>
                  <a:solidFill>
                    <a:srgbClr val="000000"/>
                  </a:solidFill>
                  <a:latin typeface="Arial" panose="020B0604020202020204" pitchFamily="34" charset="0"/>
                  <a:cs typeface="DejaVu Sans" charset="0"/>
                </a:defRPr>
              </a:lvl4pPr>
              <a:lvl5pPr>
                <a:tabLst>
                  <a:tab pos="457200" algn="l"/>
                  <a:tab pos="9144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Lst>
                <a:defRPr>
                  <a:solidFill>
                    <a:srgbClr val="000000"/>
                  </a:solidFill>
                  <a:latin typeface="Arial" panose="020B0604020202020204" pitchFamily="34" charset="0"/>
                  <a:cs typeface="DejaVu Sans" charset="0"/>
                </a:defRPr>
              </a:lvl9pPr>
            </a:lstStyle>
            <a:p>
              <a:r>
                <a:rPr lang="en-US" altLang="en-US" b="1"/>
                <a:t>Product</a:t>
              </a:r>
            </a:p>
          </p:txBody>
        </p:sp>
        <p:sp>
          <p:nvSpPr>
            <p:cNvPr id="68615" name="Line 7">
              <a:extLst>
                <a:ext uri="{FF2B5EF4-FFF2-40B4-BE49-F238E27FC236}">
                  <a16:creationId xmlns:a16="http://schemas.microsoft.com/office/drawing/2014/main" id="{9D450FFB-F42E-444C-A8DC-29F1636DC8FD}"/>
                </a:ext>
              </a:extLst>
            </p:cNvPr>
            <p:cNvSpPr>
              <a:spLocks noChangeShapeType="1"/>
            </p:cNvSpPr>
            <p:nvPr/>
          </p:nvSpPr>
          <p:spPr bwMode="auto">
            <a:xfrm>
              <a:off x="1512" y="2638"/>
              <a:ext cx="1913" cy="0"/>
            </a:xfrm>
            <a:prstGeom prst="line">
              <a:avLst/>
            </a:prstGeom>
            <a:noFill/>
            <a:ln w="9525" cap="flat">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68616" name="Line 8">
              <a:extLst>
                <a:ext uri="{FF2B5EF4-FFF2-40B4-BE49-F238E27FC236}">
                  <a16:creationId xmlns:a16="http://schemas.microsoft.com/office/drawing/2014/main" id="{BD49A2BB-F137-46E6-8AD7-D1C6B5F2FEB0}"/>
                </a:ext>
              </a:extLst>
            </p:cNvPr>
            <p:cNvSpPr>
              <a:spLocks noChangeShapeType="1"/>
            </p:cNvSpPr>
            <p:nvPr/>
          </p:nvSpPr>
          <p:spPr bwMode="auto">
            <a:xfrm>
              <a:off x="1512" y="2978"/>
              <a:ext cx="1913" cy="0"/>
            </a:xfrm>
            <a:prstGeom prst="line">
              <a:avLst/>
            </a:prstGeom>
            <a:noFill/>
            <a:ln w="9525" cap="flat">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68617" name="Line 9">
              <a:extLst>
                <a:ext uri="{FF2B5EF4-FFF2-40B4-BE49-F238E27FC236}">
                  <a16:creationId xmlns:a16="http://schemas.microsoft.com/office/drawing/2014/main" id="{056B4BD0-3720-4385-A9CC-7A5AF8E8C38B}"/>
                </a:ext>
              </a:extLst>
            </p:cNvPr>
            <p:cNvSpPr>
              <a:spLocks noChangeShapeType="1"/>
            </p:cNvSpPr>
            <p:nvPr/>
          </p:nvSpPr>
          <p:spPr bwMode="auto">
            <a:xfrm>
              <a:off x="1512" y="3341"/>
              <a:ext cx="1913" cy="0"/>
            </a:xfrm>
            <a:prstGeom prst="line">
              <a:avLst/>
            </a:prstGeom>
            <a:noFill/>
            <a:ln w="9525" cap="flat">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68618" name="Line 10">
              <a:extLst>
                <a:ext uri="{FF2B5EF4-FFF2-40B4-BE49-F238E27FC236}">
                  <a16:creationId xmlns:a16="http://schemas.microsoft.com/office/drawing/2014/main" id="{80E54B2E-D930-4CF9-8019-1B2925C64F02}"/>
                </a:ext>
              </a:extLst>
            </p:cNvPr>
            <p:cNvSpPr>
              <a:spLocks noChangeShapeType="1"/>
            </p:cNvSpPr>
            <p:nvPr/>
          </p:nvSpPr>
          <p:spPr bwMode="auto">
            <a:xfrm>
              <a:off x="1512" y="2297"/>
              <a:ext cx="1913" cy="0"/>
            </a:xfrm>
            <a:prstGeom prst="line">
              <a:avLst/>
            </a:prstGeom>
            <a:noFill/>
            <a:ln w="9525" cap="flat">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68619" name="Line 11">
              <a:extLst>
                <a:ext uri="{FF2B5EF4-FFF2-40B4-BE49-F238E27FC236}">
                  <a16:creationId xmlns:a16="http://schemas.microsoft.com/office/drawing/2014/main" id="{906D7811-2FB1-438B-AB27-C4CC0F59DF36}"/>
                </a:ext>
              </a:extLst>
            </p:cNvPr>
            <p:cNvSpPr>
              <a:spLocks noChangeShapeType="1"/>
            </p:cNvSpPr>
            <p:nvPr/>
          </p:nvSpPr>
          <p:spPr bwMode="auto">
            <a:xfrm>
              <a:off x="1952" y="1833"/>
              <a:ext cx="0" cy="1842"/>
            </a:xfrm>
            <a:prstGeom prst="line">
              <a:avLst/>
            </a:prstGeom>
            <a:noFill/>
            <a:ln w="9525" cap="flat">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68620" name="Line 12">
              <a:extLst>
                <a:ext uri="{FF2B5EF4-FFF2-40B4-BE49-F238E27FC236}">
                  <a16:creationId xmlns:a16="http://schemas.microsoft.com/office/drawing/2014/main" id="{4EA6A560-1CFC-47A4-9A7F-C01CEF00B87A}"/>
                </a:ext>
              </a:extLst>
            </p:cNvPr>
            <p:cNvSpPr>
              <a:spLocks noChangeShapeType="1"/>
            </p:cNvSpPr>
            <p:nvPr/>
          </p:nvSpPr>
          <p:spPr bwMode="auto">
            <a:xfrm>
              <a:off x="2405" y="1833"/>
              <a:ext cx="0" cy="1842"/>
            </a:xfrm>
            <a:prstGeom prst="line">
              <a:avLst/>
            </a:prstGeom>
            <a:noFill/>
            <a:ln w="9525" cap="flat">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68621" name="Line 13">
              <a:extLst>
                <a:ext uri="{FF2B5EF4-FFF2-40B4-BE49-F238E27FC236}">
                  <a16:creationId xmlns:a16="http://schemas.microsoft.com/office/drawing/2014/main" id="{A882300F-954D-4B59-965B-13E8670ED4AC}"/>
                </a:ext>
              </a:extLst>
            </p:cNvPr>
            <p:cNvSpPr>
              <a:spLocks noChangeShapeType="1"/>
            </p:cNvSpPr>
            <p:nvPr/>
          </p:nvSpPr>
          <p:spPr bwMode="auto">
            <a:xfrm>
              <a:off x="2904" y="1833"/>
              <a:ext cx="0" cy="1842"/>
            </a:xfrm>
            <a:prstGeom prst="line">
              <a:avLst/>
            </a:prstGeom>
            <a:noFill/>
            <a:ln w="9525" cap="flat">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68622" name="Line 14">
              <a:extLst>
                <a:ext uri="{FF2B5EF4-FFF2-40B4-BE49-F238E27FC236}">
                  <a16:creationId xmlns:a16="http://schemas.microsoft.com/office/drawing/2014/main" id="{E79861E4-4DEE-4E9B-9474-7E840F192109}"/>
                </a:ext>
              </a:extLst>
            </p:cNvPr>
            <p:cNvSpPr>
              <a:spLocks noChangeShapeType="1"/>
            </p:cNvSpPr>
            <p:nvPr/>
          </p:nvSpPr>
          <p:spPr bwMode="auto">
            <a:xfrm flipV="1">
              <a:off x="1952" y="1256"/>
              <a:ext cx="552" cy="577"/>
            </a:xfrm>
            <a:prstGeom prst="line">
              <a:avLst/>
            </a:prstGeom>
            <a:noFill/>
            <a:ln w="9525" cap="flat">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68623" name="Line 15">
              <a:extLst>
                <a:ext uri="{FF2B5EF4-FFF2-40B4-BE49-F238E27FC236}">
                  <a16:creationId xmlns:a16="http://schemas.microsoft.com/office/drawing/2014/main" id="{A651D65B-7B4E-41EB-9C27-26F201835649}"/>
                </a:ext>
              </a:extLst>
            </p:cNvPr>
            <p:cNvSpPr>
              <a:spLocks noChangeShapeType="1"/>
            </p:cNvSpPr>
            <p:nvPr/>
          </p:nvSpPr>
          <p:spPr bwMode="auto">
            <a:xfrm flipV="1">
              <a:off x="2405" y="1256"/>
              <a:ext cx="552" cy="577"/>
            </a:xfrm>
            <a:prstGeom prst="line">
              <a:avLst/>
            </a:prstGeom>
            <a:noFill/>
            <a:ln w="9525" cap="flat">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68624" name="Line 16">
              <a:extLst>
                <a:ext uri="{FF2B5EF4-FFF2-40B4-BE49-F238E27FC236}">
                  <a16:creationId xmlns:a16="http://schemas.microsoft.com/office/drawing/2014/main" id="{FE8AE2EC-CD22-4FD2-A86F-00566CD57CD0}"/>
                </a:ext>
              </a:extLst>
            </p:cNvPr>
            <p:cNvSpPr>
              <a:spLocks noChangeShapeType="1"/>
            </p:cNvSpPr>
            <p:nvPr/>
          </p:nvSpPr>
          <p:spPr bwMode="auto">
            <a:xfrm flipV="1">
              <a:off x="2904" y="1256"/>
              <a:ext cx="552" cy="577"/>
            </a:xfrm>
            <a:prstGeom prst="line">
              <a:avLst/>
            </a:prstGeom>
            <a:noFill/>
            <a:ln w="9525" cap="flat">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68625" name="Line 17">
              <a:extLst>
                <a:ext uri="{FF2B5EF4-FFF2-40B4-BE49-F238E27FC236}">
                  <a16:creationId xmlns:a16="http://schemas.microsoft.com/office/drawing/2014/main" id="{E16B4780-0AD0-4A6A-B2A6-77A9164BDD24}"/>
                </a:ext>
              </a:extLst>
            </p:cNvPr>
            <p:cNvSpPr>
              <a:spLocks noChangeShapeType="1"/>
            </p:cNvSpPr>
            <p:nvPr/>
          </p:nvSpPr>
          <p:spPr bwMode="auto">
            <a:xfrm>
              <a:off x="3600" y="1718"/>
              <a:ext cx="0" cy="1842"/>
            </a:xfrm>
            <a:prstGeom prst="line">
              <a:avLst/>
            </a:prstGeom>
            <a:noFill/>
            <a:ln w="9525" cap="flat">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68626" name="Line 18">
              <a:extLst>
                <a:ext uri="{FF2B5EF4-FFF2-40B4-BE49-F238E27FC236}">
                  <a16:creationId xmlns:a16="http://schemas.microsoft.com/office/drawing/2014/main" id="{1FA3A923-0823-44EF-B08C-7F9EFFE8673D}"/>
                </a:ext>
              </a:extLst>
            </p:cNvPr>
            <p:cNvSpPr>
              <a:spLocks noChangeShapeType="1"/>
            </p:cNvSpPr>
            <p:nvPr/>
          </p:nvSpPr>
          <p:spPr bwMode="auto">
            <a:xfrm>
              <a:off x="3758" y="1559"/>
              <a:ext cx="0" cy="1842"/>
            </a:xfrm>
            <a:prstGeom prst="line">
              <a:avLst/>
            </a:prstGeom>
            <a:noFill/>
            <a:ln w="9525" cap="flat">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68627" name="Line 19">
              <a:extLst>
                <a:ext uri="{FF2B5EF4-FFF2-40B4-BE49-F238E27FC236}">
                  <a16:creationId xmlns:a16="http://schemas.microsoft.com/office/drawing/2014/main" id="{7A1C58D9-1AD2-47E6-AC8C-9D33972417C9}"/>
                </a:ext>
              </a:extLst>
            </p:cNvPr>
            <p:cNvSpPr>
              <a:spLocks noChangeShapeType="1"/>
            </p:cNvSpPr>
            <p:nvPr/>
          </p:nvSpPr>
          <p:spPr bwMode="auto">
            <a:xfrm>
              <a:off x="3940" y="1378"/>
              <a:ext cx="0" cy="1842"/>
            </a:xfrm>
            <a:prstGeom prst="line">
              <a:avLst/>
            </a:prstGeom>
            <a:noFill/>
            <a:ln w="9525" cap="flat">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68628" name="Line 20">
              <a:extLst>
                <a:ext uri="{FF2B5EF4-FFF2-40B4-BE49-F238E27FC236}">
                  <a16:creationId xmlns:a16="http://schemas.microsoft.com/office/drawing/2014/main" id="{17720F6A-C6F0-4C22-AE15-7B6312BC72AA}"/>
                </a:ext>
              </a:extLst>
            </p:cNvPr>
            <p:cNvSpPr>
              <a:spLocks noChangeShapeType="1"/>
            </p:cNvSpPr>
            <p:nvPr/>
          </p:nvSpPr>
          <p:spPr bwMode="auto">
            <a:xfrm flipV="1">
              <a:off x="3427" y="1659"/>
              <a:ext cx="633" cy="638"/>
            </a:xfrm>
            <a:prstGeom prst="line">
              <a:avLst/>
            </a:prstGeom>
            <a:noFill/>
            <a:ln w="9525" cap="flat">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68629" name="Line 21">
              <a:extLst>
                <a:ext uri="{FF2B5EF4-FFF2-40B4-BE49-F238E27FC236}">
                  <a16:creationId xmlns:a16="http://schemas.microsoft.com/office/drawing/2014/main" id="{973DC68F-F08F-45D1-B48B-3A6CA3F67B7C}"/>
                </a:ext>
              </a:extLst>
            </p:cNvPr>
            <p:cNvSpPr>
              <a:spLocks noChangeShapeType="1"/>
            </p:cNvSpPr>
            <p:nvPr/>
          </p:nvSpPr>
          <p:spPr bwMode="auto">
            <a:xfrm flipV="1">
              <a:off x="3427" y="2000"/>
              <a:ext cx="633" cy="638"/>
            </a:xfrm>
            <a:prstGeom prst="line">
              <a:avLst/>
            </a:prstGeom>
            <a:noFill/>
            <a:ln w="9525" cap="flat">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68630" name="Line 22">
              <a:extLst>
                <a:ext uri="{FF2B5EF4-FFF2-40B4-BE49-F238E27FC236}">
                  <a16:creationId xmlns:a16="http://schemas.microsoft.com/office/drawing/2014/main" id="{10468C11-4B52-40D9-8CFE-26959B62D8EE}"/>
                </a:ext>
              </a:extLst>
            </p:cNvPr>
            <p:cNvSpPr>
              <a:spLocks noChangeShapeType="1"/>
            </p:cNvSpPr>
            <p:nvPr/>
          </p:nvSpPr>
          <p:spPr bwMode="auto">
            <a:xfrm flipV="1">
              <a:off x="3427" y="2362"/>
              <a:ext cx="633" cy="638"/>
            </a:xfrm>
            <a:prstGeom prst="line">
              <a:avLst/>
            </a:prstGeom>
            <a:noFill/>
            <a:ln w="9525" cap="flat">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68631" name="Line 23">
              <a:extLst>
                <a:ext uri="{FF2B5EF4-FFF2-40B4-BE49-F238E27FC236}">
                  <a16:creationId xmlns:a16="http://schemas.microsoft.com/office/drawing/2014/main" id="{CFBCE6CA-2748-460F-8C24-251E2D7A99FA}"/>
                </a:ext>
              </a:extLst>
            </p:cNvPr>
            <p:cNvSpPr>
              <a:spLocks noChangeShapeType="1"/>
            </p:cNvSpPr>
            <p:nvPr/>
          </p:nvSpPr>
          <p:spPr bwMode="auto">
            <a:xfrm flipV="1">
              <a:off x="3427" y="2725"/>
              <a:ext cx="633" cy="638"/>
            </a:xfrm>
            <a:prstGeom prst="line">
              <a:avLst/>
            </a:prstGeom>
            <a:noFill/>
            <a:ln w="9525" cap="flat">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68632" name="Line 24">
              <a:extLst>
                <a:ext uri="{FF2B5EF4-FFF2-40B4-BE49-F238E27FC236}">
                  <a16:creationId xmlns:a16="http://schemas.microsoft.com/office/drawing/2014/main" id="{65CC7845-94B3-45AE-A6DD-6C700197A838}"/>
                </a:ext>
              </a:extLst>
            </p:cNvPr>
            <p:cNvSpPr>
              <a:spLocks noChangeShapeType="1"/>
            </p:cNvSpPr>
            <p:nvPr/>
          </p:nvSpPr>
          <p:spPr bwMode="auto">
            <a:xfrm flipH="1">
              <a:off x="1641" y="1718"/>
              <a:ext cx="1959" cy="0"/>
            </a:xfrm>
            <a:prstGeom prst="line">
              <a:avLst/>
            </a:prstGeom>
            <a:noFill/>
            <a:ln w="9525" cap="flat">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68633" name="Line 25">
              <a:extLst>
                <a:ext uri="{FF2B5EF4-FFF2-40B4-BE49-F238E27FC236}">
                  <a16:creationId xmlns:a16="http://schemas.microsoft.com/office/drawing/2014/main" id="{2386F11F-ED81-4DBB-BDB6-8B814A7A85C0}"/>
                </a:ext>
              </a:extLst>
            </p:cNvPr>
            <p:cNvSpPr>
              <a:spLocks noChangeShapeType="1"/>
            </p:cNvSpPr>
            <p:nvPr/>
          </p:nvSpPr>
          <p:spPr bwMode="auto">
            <a:xfrm flipH="1">
              <a:off x="1799" y="1559"/>
              <a:ext cx="1959" cy="0"/>
            </a:xfrm>
            <a:prstGeom prst="line">
              <a:avLst/>
            </a:prstGeom>
            <a:noFill/>
            <a:ln w="9525" cap="flat">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68634" name="Line 26">
              <a:extLst>
                <a:ext uri="{FF2B5EF4-FFF2-40B4-BE49-F238E27FC236}">
                  <a16:creationId xmlns:a16="http://schemas.microsoft.com/office/drawing/2014/main" id="{437A28B5-58BD-4BAE-AD2C-E5A4E54426B0}"/>
                </a:ext>
              </a:extLst>
            </p:cNvPr>
            <p:cNvSpPr>
              <a:spLocks noChangeShapeType="1"/>
            </p:cNvSpPr>
            <p:nvPr/>
          </p:nvSpPr>
          <p:spPr bwMode="auto">
            <a:xfrm flipH="1">
              <a:off x="1981" y="1378"/>
              <a:ext cx="1959" cy="0"/>
            </a:xfrm>
            <a:prstGeom prst="line">
              <a:avLst/>
            </a:prstGeom>
            <a:noFill/>
            <a:ln w="9525" cap="flat">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68635" name="Text Box 27">
              <a:extLst>
                <a:ext uri="{FF2B5EF4-FFF2-40B4-BE49-F238E27FC236}">
                  <a16:creationId xmlns:a16="http://schemas.microsoft.com/office/drawing/2014/main" id="{1F9A0E1A-FE27-4018-A174-E190F19AE554}"/>
                </a:ext>
              </a:extLst>
            </p:cNvPr>
            <p:cNvSpPr txBox="1">
              <a:spLocks noChangeArrowheads="1"/>
            </p:cNvSpPr>
            <p:nvPr/>
          </p:nvSpPr>
          <p:spPr bwMode="auto">
            <a:xfrm>
              <a:off x="570" y="1983"/>
              <a:ext cx="1007" cy="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61002" rIns="90000" bIns="45000"/>
            <a:lstStyle>
              <a:lvl1pPr>
                <a:tabLst>
                  <a:tab pos="457200" algn="l"/>
                  <a:tab pos="914400" algn="l"/>
                  <a:tab pos="1371600" algn="l"/>
                </a:tabLst>
                <a:defRPr>
                  <a:solidFill>
                    <a:srgbClr val="000000"/>
                  </a:solidFill>
                  <a:latin typeface="Arial" panose="020B0604020202020204" pitchFamily="34" charset="0"/>
                  <a:cs typeface="DejaVu Sans" charset="0"/>
                </a:defRPr>
              </a:lvl1pPr>
              <a:lvl2pPr>
                <a:tabLst>
                  <a:tab pos="457200" algn="l"/>
                  <a:tab pos="914400" algn="l"/>
                  <a:tab pos="1371600" algn="l"/>
                </a:tabLst>
                <a:defRPr>
                  <a:solidFill>
                    <a:srgbClr val="000000"/>
                  </a:solidFill>
                  <a:latin typeface="Arial" panose="020B0604020202020204" pitchFamily="34" charset="0"/>
                  <a:cs typeface="DejaVu Sans" charset="0"/>
                </a:defRPr>
              </a:lvl2pPr>
              <a:lvl3pPr>
                <a:tabLst>
                  <a:tab pos="457200" algn="l"/>
                  <a:tab pos="914400" algn="l"/>
                  <a:tab pos="1371600" algn="l"/>
                </a:tabLst>
                <a:defRPr>
                  <a:solidFill>
                    <a:srgbClr val="000000"/>
                  </a:solidFill>
                  <a:latin typeface="Arial" panose="020B0604020202020204" pitchFamily="34" charset="0"/>
                  <a:cs typeface="DejaVu Sans" charset="0"/>
                </a:defRPr>
              </a:lvl3pPr>
              <a:lvl4pPr>
                <a:tabLst>
                  <a:tab pos="457200" algn="l"/>
                  <a:tab pos="914400" algn="l"/>
                  <a:tab pos="1371600" algn="l"/>
                </a:tabLst>
                <a:defRPr>
                  <a:solidFill>
                    <a:srgbClr val="000000"/>
                  </a:solidFill>
                  <a:latin typeface="Arial" panose="020B0604020202020204" pitchFamily="34" charset="0"/>
                  <a:cs typeface="DejaVu Sans" charset="0"/>
                </a:defRPr>
              </a:lvl4pPr>
              <a:lvl5pPr>
                <a:tabLst>
                  <a:tab pos="457200" algn="l"/>
                  <a:tab pos="914400" algn="l"/>
                  <a:tab pos="13716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9pPr>
            </a:lstStyle>
            <a:p>
              <a:r>
                <a:rPr lang="en-US" altLang="en-US"/>
                <a:t>Smart phones</a:t>
              </a:r>
            </a:p>
          </p:txBody>
        </p:sp>
        <p:sp>
          <p:nvSpPr>
            <p:cNvPr id="68636" name="Text Box 28">
              <a:extLst>
                <a:ext uri="{FF2B5EF4-FFF2-40B4-BE49-F238E27FC236}">
                  <a16:creationId xmlns:a16="http://schemas.microsoft.com/office/drawing/2014/main" id="{1F0FD28E-5B61-4F80-98AF-A3B025788728}"/>
                </a:ext>
              </a:extLst>
            </p:cNvPr>
            <p:cNvSpPr txBox="1">
              <a:spLocks noChangeArrowheads="1"/>
            </p:cNvSpPr>
            <p:nvPr/>
          </p:nvSpPr>
          <p:spPr bwMode="auto">
            <a:xfrm>
              <a:off x="2495" y="3688"/>
              <a:ext cx="297" cy="21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61002" rIns="90000" bIns="45000"/>
            <a:lstStyle>
              <a:lvl1pPr>
                <a:tabLst>
                  <a:tab pos="457200" algn="l"/>
                </a:tabLst>
                <a:defRPr>
                  <a:solidFill>
                    <a:srgbClr val="000000"/>
                  </a:solidFill>
                  <a:latin typeface="Arial" panose="020B0604020202020204" pitchFamily="34" charset="0"/>
                  <a:cs typeface="DejaVu Sans" charset="0"/>
                </a:defRPr>
              </a:lvl1pPr>
              <a:lvl2pPr>
                <a:tabLst>
                  <a:tab pos="457200" algn="l"/>
                </a:tabLst>
                <a:defRPr>
                  <a:solidFill>
                    <a:srgbClr val="000000"/>
                  </a:solidFill>
                  <a:latin typeface="Arial" panose="020B0604020202020204" pitchFamily="34" charset="0"/>
                  <a:cs typeface="DejaVu Sans" charset="0"/>
                </a:defRPr>
              </a:lvl2pPr>
              <a:lvl3pPr>
                <a:tabLst>
                  <a:tab pos="457200" algn="l"/>
                </a:tabLst>
                <a:defRPr>
                  <a:solidFill>
                    <a:srgbClr val="000000"/>
                  </a:solidFill>
                  <a:latin typeface="Arial" panose="020B0604020202020204" pitchFamily="34" charset="0"/>
                  <a:cs typeface="DejaVu Sans" charset="0"/>
                </a:defRPr>
              </a:lvl3pPr>
              <a:lvl4pPr>
                <a:tabLst>
                  <a:tab pos="457200" algn="l"/>
                </a:tabLst>
                <a:defRPr>
                  <a:solidFill>
                    <a:srgbClr val="000000"/>
                  </a:solidFill>
                  <a:latin typeface="Arial" panose="020B0604020202020204" pitchFamily="34" charset="0"/>
                  <a:cs typeface="DejaVu Sans" charset="0"/>
                </a:defRPr>
              </a:lvl4pPr>
              <a:lvl5pPr>
                <a:tabLst>
                  <a:tab pos="4572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cs typeface="DejaVu Sans" charset="0"/>
                </a:defRPr>
              </a:lvl9pPr>
            </a:lstStyle>
            <a:p>
              <a:r>
                <a:rPr lang="en-US" altLang="en-US"/>
                <a:t>TX</a:t>
              </a:r>
            </a:p>
          </p:txBody>
        </p:sp>
        <p:sp>
          <p:nvSpPr>
            <p:cNvPr id="68637" name="Text Box 29">
              <a:extLst>
                <a:ext uri="{FF2B5EF4-FFF2-40B4-BE49-F238E27FC236}">
                  <a16:creationId xmlns:a16="http://schemas.microsoft.com/office/drawing/2014/main" id="{FE517951-8B89-44ED-BA97-447413F31A68}"/>
                </a:ext>
              </a:extLst>
            </p:cNvPr>
            <p:cNvSpPr txBox="1">
              <a:spLocks noChangeArrowheads="1"/>
            </p:cNvSpPr>
            <p:nvPr/>
          </p:nvSpPr>
          <p:spPr bwMode="auto">
            <a:xfrm rot="19320000">
              <a:off x="3362" y="3581"/>
              <a:ext cx="431" cy="21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61002" rIns="90000" bIns="45000"/>
            <a:lstStyle>
              <a:lvl1pPr>
                <a:tabLst>
                  <a:tab pos="457200" algn="l"/>
                </a:tabLst>
                <a:defRPr>
                  <a:solidFill>
                    <a:srgbClr val="000000"/>
                  </a:solidFill>
                  <a:latin typeface="Arial" panose="020B0604020202020204" pitchFamily="34" charset="0"/>
                  <a:cs typeface="DejaVu Sans" charset="0"/>
                </a:defRPr>
              </a:lvl1pPr>
              <a:lvl2pPr>
                <a:tabLst>
                  <a:tab pos="457200" algn="l"/>
                </a:tabLst>
                <a:defRPr>
                  <a:solidFill>
                    <a:srgbClr val="000000"/>
                  </a:solidFill>
                  <a:latin typeface="Arial" panose="020B0604020202020204" pitchFamily="34" charset="0"/>
                  <a:cs typeface="DejaVu Sans" charset="0"/>
                </a:defRPr>
              </a:lvl2pPr>
              <a:lvl3pPr>
                <a:tabLst>
                  <a:tab pos="457200" algn="l"/>
                </a:tabLst>
                <a:defRPr>
                  <a:solidFill>
                    <a:srgbClr val="000000"/>
                  </a:solidFill>
                  <a:latin typeface="Arial" panose="020B0604020202020204" pitchFamily="34" charset="0"/>
                  <a:cs typeface="DejaVu Sans" charset="0"/>
                </a:defRPr>
              </a:lvl3pPr>
              <a:lvl4pPr>
                <a:tabLst>
                  <a:tab pos="457200" algn="l"/>
                </a:tabLst>
                <a:defRPr>
                  <a:solidFill>
                    <a:srgbClr val="000000"/>
                  </a:solidFill>
                  <a:latin typeface="Arial" panose="020B0604020202020204" pitchFamily="34" charset="0"/>
                  <a:cs typeface="DejaVu Sans" charset="0"/>
                </a:defRPr>
              </a:lvl4pPr>
              <a:lvl5pPr>
                <a:tabLst>
                  <a:tab pos="4572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Lst>
                <a:defRPr>
                  <a:solidFill>
                    <a:srgbClr val="000000"/>
                  </a:solidFill>
                  <a:latin typeface="Arial" panose="020B0604020202020204" pitchFamily="34" charset="0"/>
                  <a:cs typeface="DejaVu Sans" charset="0"/>
                </a:defRPr>
              </a:lvl9pPr>
            </a:lstStyle>
            <a:p>
              <a:r>
                <a:rPr lang="en-US" altLang="en-US"/>
                <a:t>2012</a:t>
              </a:r>
            </a:p>
          </p:txBody>
        </p:sp>
        <p:sp>
          <p:nvSpPr>
            <p:cNvPr id="68638" name="Rectangle 30">
              <a:extLst>
                <a:ext uri="{FF2B5EF4-FFF2-40B4-BE49-F238E27FC236}">
                  <a16:creationId xmlns:a16="http://schemas.microsoft.com/office/drawing/2014/main" id="{460AA895-238E-4A97-B7EE-0AAC6CC45BA8}"/>
                </a:ext>
              </a:extLst>
            </p:cNvPr>
            <p:cNvSpPr>
              <a:spLocks noChangeArrowheads="1"/>
            </p:cNvSpPr>
            <p:nvPr/>
          </p:nvSpPr>
          <p:spPr bwMode="auto">
            <a:xfrm>
              <a:off x="2405" y="1856"/>
              <a:ext cx="498" cy="441"/>
            </a:xfrm>
            <a:prstGeom prst="rect">
              <a:avLst/>
            </a:prstGeom>
            <a:solidFill>
              <a:srgbClr val="7DA647"/>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68639" name="AutoShape 31">
              <a:extLst>
                <a:ext uri="{FF2B5EF4-FFF2-40B4-BE49-F238E27FC236}">
                  <a16:creationId xmlns:a16="http://schemas.microsoft.com/office/drawing/2014/main" id="{6703C258-9F34-4CA2-9F77-D30077752F13}"/>
                </a:ext>
              </a:extLst>
            </p:cNvPr>
            <p:cNvSpPr>
              <a:spLocks noChangeArrowheads="1"/>
            </p:cNvSpPr>
            <p:nvPr/>
          </p:nvSpPr>
          <p:spPr bwMode="auto">
            <a:xfrm>
              <a:off x="2404" y="1718"/>
              <a:ext cx="633" cy="135"/>
            </a:xfrm>
            <a:prstGeom prst="parallelogram">
              <a:avLst>
                <a:gd name="adj" fmla="val 93930"/>
              </a:avLst>
            </a:prstGeom>
            <a:solidFill>
              <a:srgbClr val="5C8526"/>
            </a:solidFill>
            <a:ln w="9525" cap="flat">
              <a:solidFill>
                <a:srgbClr val="808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sp>
        <p:nvSpPr>
          <p:cNvPr id="68640" name="Text Box 32">
            <a:extLst>
              <a:ext uri="{FF2B5EF4-FFF2-40B4-BE49-F238E27FC236}">
                <a16:creationId xmlns:a16="http://schemas.microsoft.com/office/drawing/2014/main" id="{4E2BF863-1DB8-492C-8907-7AF233DA6575}"/>
              </a:ext>
            </a:extLst>
          </p:cNvPr>
          <p:cNvSpPr txBox="1">
            <a:spLocks noChangeArrowheads="1"/>
          </p:cNvSpPr>
          <p:nvPr/>
        </p:nvSpPr>
        <p:spPr bwMode="auto">
          <a:xfrm>
            <a:off x="6832600" y="2130425"/>
            <a:ext cx="2466975" cy="30813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73448" rIns="90000" bIns="45000"/>
          <a:lstStyle>
            <a:lvl1pPr marL="215900" indent="-215900">
              <a:tabLst>
                <a:tab pos="457200" algn="l"/>
                <a:tab pos="914400" algn="l"/>
                <a:tab pos="1371600" algn="l"/>
                <a:tab pos="1828800" algn="l"/>
                <a:tab pos="2286000" algn="l"/>
              </a:tabLst>
              <a:defRPr>
                <a:solidFill>
                  <a:srgbClr val="000000"/>
                </a:solidFill>
                <a:latin typeface="Arial" panose="020B0604020202020204" pitchFamily="34" charset="0"/>
                <a:cs typeface="DejaVu Sans" charset="0"/>
              </a:defRPr>
            </a:lvl1pPr>
            <a:lvl2pPr>
              <a:tabLst>
                <a:tab pos="457200" algn="l"/>
                <a:tab pos="914400" algn="l"/>
                <a:tab pos="1371600" algn="l"/>
                <a:tab pos="1828800" algn="l"/>
                <a:tab pos="2286000" algn="l"/>
              </a:tabLst>
              <a:defRPr>
                <a:solidFill>
                  <a:srgbClr val="000000"/>
                </a:solidFill>
                <a:latin typeface="Arial" panose="020B0604020202020204" pitchFamily="34" charset="0"/>
                <a:cs typeface="DejaVu Sans" charset="0"/>
              </a:defRPr>
            </a:lvl2pPr>
            <a:lvl3pPr>
              <a:tabLst>
                <a:tab pos="457200" algn="l"/>
                <a:tab pos="914400" algn="l"/>
                <a:tab pos="1371600" algn="l"/>
                <a:tab pos="1828800" algn="l"/>
                <a:tab pos="2286000" algn="l"/>
              </a:tabLst>
              <a:defRPr>
                <a:solidFill>
                  <a:srgbClr val="000000"/>
                </a:solidFill>
                <a:latin typeface="Arial" panose="020B0604020202020204" pitchFamily="34" charset="0"/>
                <a:cs typeface="DejaVu Sans" charset="0"/>
              </a:defRPr>
            </a:lvl3pPr>
            <a:lvl4pPr>
              <a:tabLst>
                <a:tab pos="457200" algn="l"/>
                <a:tab pos="914400" algn="l"/>
                <a:tab pos="1371600" algn="l"/>
                <a:tab pos="1828800" algn="l"/>
                <a:tab pos="2286000" algn="l"/>
              </a:tabLst>
              <a:defRPr>
                <a:solidFill>
                  <a:srgbClr val="000000"/>
                </a:solidFill>
                <a:latin typeface="Arial" panose="020B0604020202020204" pitchFamily="34" charset="0"/>
                <a:cs typeface="DejaVu Sans" charset="0"/>
              </a:defRPr>
            </a:lvl4pPr>
            <a:lvl5pPr>
              <a:tabLst>
                <a:tab pos="457200" algn="l"/>
                <a:tab pos="914400" algn="l"/>
                <a:tab pos="1371600" algn="l"/>
                <a:tab pos="1828800" algn="l"/>
                <a:tab pos="22860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Lst>
              <a:defRPr>
                <a:solidFill>
                  <a:srgbClr val="000000"/>
                </a:solidFill>
                <a:latin typeface="Arial" panose="020B0604020202020204" pitchFamily="34" charset="0"/>
                <a:cs typeface="DejaVu Sans" charset="0"/>
              </a:defRPr>
            </a:lvl9pPr>
          </a:lstStyle>
          <a:p>
            <a:r>
              <a:rPr lang="en-US" altLang="en-US" sz="2400" b="1" dirty="0">
                <a:latin typeface="+mn-lt"/>
              </a:rPr>
              <a:t>Operations:</a:t>
            </a:r>
          </a:p>
          <a:p>
            <a:endParaRPr lang="en-US" altLang="en-US" sz="2400" dirty="0">
              <a:latin typeface="+mn-lt"/>
            </a:endParaRPr>
          </a:p>
          <a:p>
            <a:pPr>
              <a:buSzPct val="45000"/>
              <a:buFont typeface="Wingdings" panose="05000000000000000000" pitchFamily="2" charset="2"/>
              <a:buChar char=""/>
            </a:pPr>
            <a:r>
              <a:rPr lang="en-US" altLang="en-US" sz="2400" dirty="0">
                <a:latin typeface="+mn-lt"/>
              </a:rPr>
              <a:t>Slice</a:t>
            </a:r>
          </a:p>
          <a:p>
            <a:pPr>
              <a:buSzPct val="45000"/>
              <a:buFont typeface="Wingdings" panose="05000000000000000000" pitchFamily="2" charset="2"/>
              <a:buChar char=""/>
            </a:pPr>
            <a:r>
              <a:rPr lang="en-US" altLang="en-US" sz="2400" dirty="0">
                <a:latin typeface="+mn-lt"/>
              </a:rPr>
              <a:t>Dice</a:t>
            </a:r>
          </a:p>
          <a:p>
            <a:pPr>
              <a:buSzPct val="45000"/>
              <a:buFont typeface="Wingdings" panose="05000000000000000000" pitchFamily="2" charset="2"/>
              <a:buChar char=""/>
            </a:pPr>
            <a:r>
              <a:rPr lang="en-US" altLang="en-US" sz="2400" dirty="0">
                <a:latin typeface="+mn-lt"/>
              </a:rPr>
              <a:t>Drill-down</a:t>
            </a:r>
          </a:p>
          <a:p>
            <a:pPr>
              <a:buSzPct val="45000"/>
              <a:buFont typeface="Wingdings" panose="05000000000000000000" pitchFamily="2" charset="2"/>
              <a:buChar char=""/>
            </a:pPr>
            <a:r>
              <a:rPr lang="en-US" altLang="en-US" sz="2400" dirty="0">
                <a:latin typeface="+mn-lt"/>
              </a:rPr>
              <a:t>Roll-up</a:t>
            </a:r>
          </a:p>
          <a:p>
            <a:pPr>
              <a:buSzPct val="45000"/>
              <a:buFont typeface="Wingdings" panose="05000000000000000000" pitchFamily="2" charset="2"/>
              <a:buChar char=""/>
            </a:pPr>
            <a:r>
              <a:rPr lang="en-US" altLang="en-US" sz="2400" dirty="0">
                <a:latin typeface="+mn-lt"/>
              </a:rPr>
              <a:t>Pivot</a:t>
            </a:r>
          </a:p>
        </p:txBody>
      </p:sp>
      <p:sp>
        <p:nvSpPr>
          <p:cNvPr id="68641" name="Text Box 33">
            <a:extLst>
              <a:ext uri="{FF2B5EF4-FFF2-40B4-BE49-F238E27FC236}">
                <a16:creationId xmlns:a16="http://schemas.microsoft.com/office/drawing/2014/main" id="{DA4A7B3C-DA4D-4280-B345-C336080A5116}"/>
              </a:ext>
            </a:extLst>
          </p:cNvPr>
          <p:cNvSpPr txBox="1">
            <a:spLocks noChangeArrowheads="1"/>
          </p:cNvSpPr>
          <p:nvPr/>
        </p:nvSpPr>
        <p:spPr bwMode="auto">
          <a:xfrm>
            <a:off x="848900" y="6607106"/>
            <a:ext cx="8650287" cy="7159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64558" rIns="90000" bIns="45000"/>
          <a:lstStyle>
            <a:lvl1pPr marL="215900" indent="-21590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solidFill>
                  <a:srgbClr val="000000"/>
                </a:solidFill>
                <a:latin typeface="Arial" panose="020B0604020202020204" pitchFamily="34" charset="0"/>
                <a:cs typeface="DejaVu Sans" charset="0"/>
              </a:defRPr>
            </a:lvl1pPr>
            <a:lvl2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solidFill>
                  <a:srgbClr val="000000"/>
                </a:solidFill>
                <a:latin typeface="Arial" panose="020B0604020202020204" pitchFamily="34" charset="0"/>
                <a:cs typeface="DejaVu Sans" charset="0"/>
              </a:defRPr>
            </a:lvl2pPr>
            <a:lvl3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solidFill>
                  <a:srgbClr val="000000"/>
                </a:solidFill>
                <a:latin typeface="Arial" panose="020B0604020202020204" pitchFamily="34" charset="0"/>
                <a:cs typeface="DejaVu Sans" charset="0"/>
              </a:defRPr>
            </a:lvl3pPr>
            <a:lvl4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solidFill>
                  <a:srgbClr val="000000"/>
                </a:solidFill>
                <a:latin typeface="Arial" panose="020B0604020202020204" pitchFamily="34" charset="0"/>
                <a:cs typeface="DejaVu Sans" charset="0"/>
              </a:defRPr>
            </a:lvl4pPr>
            <a:lvl5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solidFill>
                  <a:srgbClr val="000000"/>
                </a:solidFill>
                <a:latin typeface="Arial" panose="020B0604020202020204" pitchFamily="34" charset="0"/>
                <a:cs typeface="DejaVu Sans" charset="0"/>
              </a:defRPr>
            </a:lvl9pPr>
          </a:lstStyle>
          <a:p>
            <a:pPr marL="0" indent="0">
              <a:buSzPct val="45000"/>
            </a:pPr>
            <a:r>
              <a:rPr lang="en-US" altLang="en-US" sz="2200" dirty="0">
                <a:latin typeface="+mn-lt"/>
              </a:rPr>
              <a:t>Store data in "data cubes" for fast OLAP operations.</a:t>
            </a:r>
          </a:p>
          <a:p>
            <a:pPr marL="0" indent="0">
              <a:buSzPct val="45000"/>
            </a:pPr>
            <a:r>
              <a:rPr lang="en-US" altLang="en-US" sz="2200" dirty="0">
                <a:latin typeface="+mn-lt"/>
              </a:rPr>
              <a:t>Requires a special database structure (Snow-flake scheme).</a:t>
            </a:r>
          </a:p>
        </p:txBody>
      </p:sp>
    </p:spTree>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633" name="Picture 1">
            <a:extLst>
              <a:ext uri="{FF2B5EF4-FFF2-40B4-BE49-F238E27FC236}">
                <a16:creationId xmlns:a16="http://schemas.microsoft.com/office/drawing/2014/main" id="{0B47DE8C-F767-424E-9D61-2C3D8E69AB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4325" y="14288"/>
            <a:ext cx="4676775" cy="2319337"/>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9634" name="Rectangle 2">
            <a:extLst>
              <a:ext uri="{FF2B5EF4-FFF2-40B4-BE49-F238E27FC236}">
                <a16:creationId xmlns:a16="http://schemas.microsoft.com/office/drawing/2014/main" id="{4AB0A289-3636-40E0-B06A-2C368B35C87B}"/>
              </a:ext>
            </a:extLst>
          </p:cNvPr>
          <p:cNvSpPr>
            <a:spLocks noGrp="1" noChangeArrowheads="1"/>
          </p:cNvSpPr>
          <p:nvPr>
            <p:ph type="title"/>
          </p:nvPr>
        </p:nvSpPr>
        <p:spPr/>
        <p:txBody>
          <a:bodyPr/>
          <a:lstStyle/>
          <a:p>
            <a:r>
              <a:rPr lang="en-US" altLang="en-US"/>
              <a:t>Big Data</a:t>
            </a:r>
          </a:p>
        </p:txBody>
      </p:sp>
      <p:sp>
        <p:nvSpPr>
          <p:cNvPr id="69635" name="Rectangle 3">
            <a:extLst>
              <a:ext uri="{FF2B5EF4-FFF2-40B4-BE49-F238E27FC236}">
                <a16:creationId xmlns:a16="http://schemas.microsoft.com/office/drawing/2014/main" id="{2BA2A9EF-3618-4D7F-BFEA-C4B9AF1496F8}"/>
              </a:ext>
            </a:extLst>
          </p:cNvPr>
          <p:cNvSpPr>
            <a:spLocks noGrp="1" noChangeArrowheads="1"/>
          </p:cNvSpPr>
          <p:nvPr>
            <p:ph idx="1"/>
          </p:nvPr>
        </p:nvSpPr>
        <p:spPr>
          <a:xfrm>
            <a:off x="693043" y="1731256"/>
            <a:ext cx="8694539" cy="4796544"/>
          </a:xfrm>
        </p:spPr>
        <p:txBody>
          <a:bodyPr/>
          <a:lstStyle/>
          <a:p>
            <a:r>
              <a:rPr lang="en-US" altLang="en-US" dirty="0"/>
              <a:t>"Big data is a term for data sets </a:t>
            </a:r>
            <a:br>
              <a:rPr lang="en-US" altLang="en-US" dirty="0"/>
            </a:br>
            <a:r>
              <a:rPr lang="en-US" altLang="en-US" dirty="0"/>
              <a:t>that are so large or complex that </a:t>
            </a:r>
            <a:br>
              <a:rPr lang="en-US" altLang="en-US" dirty="0"/>
            </a:br>
            <a:r>
              <a:rPr lang="en-US" altLang="en-US" dirty="0"/>
              <a:t>traditional data processing applications are inadequate to deal with them."	Wikipedia</a:t>
            </a:r>
          </a:p>
          <a:p>
            <a:r>
              <a:rPr lang="en-US" altLang="en-US" dirty="0"/>
              <a:t>3 V's: Volume, velocity, variety, (veracity) Gartner</a:t>
            </a:r>
          </a:p>
          <a:p>
            <a:endParaRPr lang="en-US" altLang="en-US" dirty="0"/>
          </a:p>
          <a:p>
            <a:endParaRPr lang="en-US" altLang="en-US" dirty="0"/>
          </a:p>
        </p:txBody>
      </p:sp>
      <p:grpSp>
        <p:nvGrpSpPr>
          <p:cNvPr id="69636" name="Group 4">
            <a:extLst>
              <a:ext uri="{FF2B5EF4-FFF2-40B4-BE49-F238E27FC236}">
                <a16:creationId xmlns:a16="http://schemas.microsoft.com/office/drawing/2014/main" id="{CF9C060E-2BA9-49CC-804C-22A6A116959E}"/>
              </a:ext>
            </a:extLst>
          </p:cNvPr>
          <p:cNvGrpSpPr>
            <a:grpSpLocks/>
          </p:cNvGrpSpPr>
          <p:nvPr/>
        </p:nvGrpSpPr>
        <p:grpSpPr bwMode="auto">
          <a:xfrm>
            <a:off x="142875" y="3673475"/>
            <a:ext cx="9694863" cy="3927475"/>
            <a:chOff x="90" y="2314"/>
            <a:chExt cx="6107" cy="2474"/>
          </a:xfrm>
        </p:grpSpPr>
        <p:pic>
          <p:nvPicPr>
            <p:cNvPr id="69637" name="Picture 5">
              <a:extLst>
                <a:ext uri="{FF2B5EF4-FFF2-40B4-BE49-F238E27FC236}">
                  <a16:creationId xmlns:a16="http://schemas.microsoft.com/office/drawing/2014/main" id="{6D282F4E-6D21-4569-975A-E41BC746B7B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 y="2314"/>
              <a:ext cx="6107" cy="2474"/>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9638" name="Text Box 6">
              <a:extLst>
                <a:ext uri="{FF2B5EF4-FFF2-40B4-BE49-F238E27FC236}">
                  <a16:creationId xmlns:a16="http://schemas.microsoft.com/office/drawing/2014/main" id="{B1CCD665-70CD-480E-B7D0-09DF06BC29E7}"/>
                </a:ext>
              </a:extLst>
            </p:cNvPr>
            <p:cNvSpPr txBox="1">
              <a:spLocks noChangeArrowheads="1"/>
            </p:cNvSpPr>
            <p:nvPr/>
          </p:nvSpPr>
          <p:spPr bwMode="auto">
            <a:xfrm>
              <a:off x="4435" y="3479"/>
              <a:ext cx="978" cy="1186"/>
            </a:xfrm>
            <a:prstGeom prst="rect">
              <a:avLst/>
            </a:prstGeom>
            <a:solidFill>
              <a:srgbClr val="FFFFFF"/>
            </a:solidFill>
            <a:ln w="54720" cap="flat">
              <a:solidFill>
                <a:srgbClr val="FF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117000" tIns="86224" rIns="117000" bIns="72000"/>
            <a:lstStyle>
              <a:lvl1pPr>
                <a:tabLst>
                  <a:tab pos="457200" algn="l"/>
                  <a:tab pos="914400" algn="l"/>
                  <a:tab pos="1371600" algn="l"/>
                </a:tabLst>
                <a:defRPr>
                  <a:solidFill>
                    <a:srgbClr val="000000"/>
                  </a:solidFill>
                  <a:latin typeface="Arial" panose="020B0604020202020204" pitchFamily="34" charset="0"/>
                  <a:cs typeface="DejaVu Sans" charset="0"/>
                </a:defRPr>
              </a:lvl1pPr>
              <a:lvl2pPr>
                <a:tabLst>
                  <a:tab pos="457200" algn="l"/>
                  <a:tab pos="914400" algn="l"/>
                  <a:tab pos="1371600" algn="l"/>
                </a:tabLst>
                <a:defRPr>
                  <a:solidFill>
                    <a:srgbClr val="000000"/>
                  </a:solidFill>
                  <a:latin typeface="Arial" panose="020B0604020202020204" pitchFamily="34" charset="0"/>
                  <a:cs typeface="DejaVu Sans" charset="0"/>
                </a:defRPr>
              </a:lvl2pPr>
              <a:lvl3pPr>
                <a:tabLst>
                  <a:tab pos="457200" algn="l"/>
                  <a:tab pos="914400" algn="l"/>
                  <a:tab pos="1371600" algn="l"/>
                </a:tabLst>
                <a:defRPr>
                  <a:solidFill>
                    <a:srgbClr val="000000"/>
                  </a:solidFill>
                  <a:latin typeface="Arial" panose="020B0604020202020204" pitchFamily="34" charset="0"/>
                  <a:cs typeface="DejaVu Sans" charset="0"/>
                </a:defRPr>
              </a:lvl3pPr>
              <a:lvl4pPr>
                <a:tabLst>
                  <a:tab pos="457200" algn="l"/>
                  <a:tab pos="914400" algn="l"/>
                  <a:tab pos="1371600" algn="l"/>
                </a:tabLst>
                <a:defRPr>
                  <a:solidFill>
                    <a:srgbClr val="000000"/>
                  </a:solidFill>
                  <a:latin typeface="Arial" panose="020B0604020202020204" pitchFamily="34" charset="0"/>
                  <a:cs typeface="DejaVu Sans" charset="0"/>
                </a:defRPr>
              </a:lvl4pPr>
              <a:lvl5pPr>
                <a:tabLst>
                  <a:tab pos="457200" algn="l"/>
                  <a:tab pos="914400" algn="l"/>
                  <a:tab pos="13716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9pPr>
            </a:lstStyle>
            <a:p>
              <a:pPr algn="ctr"/>
              <a:r>
                <a:rPr lang="en-US" altLang="en-US" sz="1600" b="1"/>
                <a:t>Computation</a:t>
              </a:r>
            </a:p>
            <a:p>
              <a:pPr algn="ctr"/>
              <a:endParaRPr lang="en-US" altLang="en-US" sz="1600" b="1"/>
            </a:p>
            <a:p>
              <a:pPr algn="ctr"/>
              <a:endParaRPr lang="en-US" altLang="en-US" sz="1600" b="1"/>
            </a:p>
            <a:p>
              <a:pPr algn="ctr"/>
              <a:endParaRPr lang="en-US" altLang="en-US" sz="1600" b="1"/>
            </a:p>
            <a:p>
              <a:pPr algn="ctr"/>
              <a:r>
                <a:rPr lang="en-US" altLang="en-US" sz="1600" b="1"/>
                <a:t>MapReduce</a:t>
              </a:r>
            </a:p>
          </p:txBody>
        </p:sp>
        <p:sp>
          <p:nvSpPr>
            <p:cNvPr id="69639" name="Text Box 7">
              <a:extLst>
                <a:ext uri="{FF2B5EF4-FFF2-40B4-BE49-F238E27FC236}">
                  <a16:creationId xmlns:a16="http://schemas.microsoft.com/office/drawing/2014/main" id="{5A3D5AE3-4EE0-4DC7-A738-FD3141084FE1}"/>
                </a:ext>
              </a:extLst>
            </p:cNvPr>
            <p:cNvSpPr txBox="1">
              <a:spLocks noChangeArrowheads="1"/>
            </p:cNvSpPr>
            <p:nvPr/>
          </p:nvSpPr>
          <p:spPr bwMode="auto">
            <a:xfrm>
              <a:off x="4435" y="3501"/>
              <a:ext cx="978" cy="345"/>
            </a:xfrm>
            <a:prstGeom prst="rect">
              <a:avLst/>
            </a:prstGeom>
            <a:solidFill>
              <a:srgbClr val="FF0000"/>
            </a:solidFill>
            <a:ln w="54720" cap="flat">
              <a:solidFill>
                <a:srgbClr val="FF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117000" tIns="84446" rIns="117000" bIns="72000"/>
            <a:lstStyle>
              <a:lvl1pPr>
                <a:tabLst>
                  <a:tab pos="457200" algn="l"/>
                  <a:tab pos="914400" algn="l"/>
                  <a:tab pos="1371600" algn="l"/>
                </a:tabLst>
                <a:defRPr>
                  <a:solidFill>
                    <a:srgbClr val="000000"/>
                  </a:solidFill>
                  <a:latin typeface="Arial" panose="020B0604020202020204" pitchFamily="34" charset="0"/>
                  <a:cs typeface="DejaVu Sans" charset="0"/>
                </a:defRPr>
              </a:lvl1pPr>
              <a:lvl2pPr>
                <a:tabLst>
                  <a:tab pos="457200" algn="l"/>
                  <a:tab pos="914400" algn="l"/>
                  <a:tab pos="1371600" algn="l"/>
                </a:tabLst>
                <a:defRPr>
                  <a:solidFill>
                    <a:srgbClr val="000000"/>
                  </a:solidFill>
                  <a:latin typeface="Arial" panose="020B0604020202020204" pitchFamily="34" charset="0"/>
                  <a:cs typeface="DejaVu Sans" charset="0"/>
                </a:defRPr>
              </a:lvl2pPr>
              <a:lvl3pPr>
                <a:tabLst>
                  <a:tab pos="457200" algn="l"/>
                  <a:tab pos="914400" algn="l"/>
                  <a:tab pos="1371600" algn="l"/>
                </a:tabLst>
                <a:defRPr>
                  <a:solidFill>
                    <a:srgbClr val="000000"/>
                  </a:solidFill>
                  <a:latin typeface="Arial" panose="020B0604020202020204" pitchFamily="34" charset="0"/>
                  <a:cs typeface="DejaVu Sans" charset="0"/>
                </a:defRPr>
              </a:lvl3pPr>
              <a:lvl4pPr>
                <a:tabLst>
                  <a:tab pos="457200" algn="l"/>
                  <a:tab pos="914400" algn="l"/>
                  <a:tab pos="1371600" algn="l"/>
                </a:tabLst>
                <a:defRPr>
                  <a:solidFill>
                    <a:srgbClr val="000000"/>
                  </a:solidFill>
                  <a:latin typeface="Arial" panose="020B0604020202020204" pitchFamily="34" charset="0"/>
                  <a:cs typeface="DejaVu Sans" charset="0"/>
                </a:defRPr>
              </a:lvl4pPr>
              <a:lvl5pPr>
                <a:tabLst>
                  <a:tab pos="457200" algn="l"/>
                  <a:tab pos="914400" algn="l"/>
                  <a:tab pos="13716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9pPr>
            </a:lstStyle>
            <a:p>
              <a:pPr algn="ctr"/>
              <a:r>
                <a:rPr lang="en-US" altLang="en-US" sz="1400" b="1">
                  <a:solidFill>
                    <a:srgbClr val="FFFFFF"/>
                  </a:solidFill>
                </a:rPr>
                <a:t>Distributed</a:t>
              </a:r>
            </a:p>
            <a:p>
              <a:pPr algn="ctr"/>
              <a:r>
                <a:rPr lang="en-US" altLang="en-US" sz="1400" b="1">
                  <a:solidFill>
                    <a:srgbClr val="FFFFFF"/>
                  </a:solidFill>
                </a:rPr>
                <a:t>Computation</a:t>
              </a:r>
            </a:p>
          </p:txBody>
        </p:sp>
      </p:grpSp>
      <p:sp>
        <p:nvSpPr>
          <p:cNvPr id="69640" name="Text Box 8">
            <a:extLst>
              <a:ext uri="{FF2B5EF4-FFF2-40B4-BE49-F238E27FC236}">
                <a16:creationId xmlns:a16="http://schemas.microsoft.com/office/drawing/2014/main" id="{4BBDDF68-4AEE-41DB-A6CE-494860EF95A3}"/>
              </a:ext>
            </a:extLst>
          </p:cNvPr>
          <p:cNvSpPr txBox="1">
            <a:spLocks noChangeArrowheads="1"/>
          </p:cNvSpPr>
          <p:nvPr/>
        </p:nvSpPr>
        <p:spPr bwMode="auto">
          <a:xfrm>
            <a:off x="438150" y="6527800"/>
            <a:ext cx="1646238" cy="365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55668" rIns="90000" bIns="45000"/>
          <a:lstStyle>
            <a:lvl1pPr>
              <a:tabLst>
                <a:tab pos="457200" algn="l"/>
                <a:tab pos="914400" algn="l"/>
                <a:tab pos="1371600" algn="l"/>
              </a:tabLst>
              <a:defRPr>
                <a:solidFill>
                  <a:srgbClr val="000000"/>
                </a:solidFill>
                <a:latin typeface="Arial" panose="020B0604020202020204" pitchFamily="34" charset="0"/>
                <a:cs typeface="DejaVu Sans" charset="0"/>
              </a:defRPr>
            </a:lvl1pPr>
            <a:lvl2pPr>
              <a:tabLst>
                <a:tab pos="457200" algn="l"/>
                <a:tab pos="914400" algn="l"/>
                <a:tab pos="1371600" algn="l"/>
              </a:tabLst>
              <a:defRPr>
                <a:solidFill>
                  <a:srgbClr val="000000"/>
                </a:solidFill>
                <a:latin typeface="Arial" panose="020B0604020202020204" pitchFamily="34" charset="0"/>
                <a:cs typeface="DejaVu Sans" charset="0"/>
              </a:defRPr>
            </a:lvl2pPr>
            <a:lvl3pPr>
              <a:tabLst>
                <a:tab pos="457200" algn="l"/>
                <a:tab pos="914400" algn="l"/>
                <a:tab pos="1371600" algn="l"/>
              </a:tabLst>
              <a:defRPr>
                <a:solidFill>
                  <a:srgbClr val="000000"/>
                </a:solidFill>
                <a:latin typeface="Arial" panose="020B0604020202020204" pitchFamily="34" charset="0"/>
                <a:cs typeface="DejaVu Sans" charset="0"/>
              </a:defRPr>
            </a:lvl3pPr>
            <a:lvl4pPr>
              <a:tabLst>
                <a:tab pos="457200" algn="l"/>
                <a:tab pos="914400" algn="l"/>
                <a:tab pos="1371600" algn="l"/>
              </a:tabLst>
              <a:defRPr>
                <a:solidFill>
                  <a:srgbClr val="000000"/>
                </a:solidFill>
                <a:latin typeface="Arial" panose="020B0604020202020204" pitchFamily="34" charset="0"/>
                <a:cs typeface="DejaVu Sans" charset="0"/>
              </a:defRPr>
            </a:lvl4pPr>
            <a:lvl5pPr>
              <a:tabLst>
                <a:tab pos="457200" algn="l"/>
                <a:tab pos="914400" algn="l"/>
                <a:tab pos="13716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9pPr>
          </a:lstStyle>
          <a:p>
            <a:r>
              <a:rPr lang="en-US" altLang="en-US" sz="1200" b="1">
                <a:solidFill>
                  <a:srgbClr val="FFFFFF"/>
                </a:solidFill>
              </a:rPr>
              <a:t>Distributed</a:t>
            </a:r>
            <a:r>
              <a:rPr lang="en-US" altLang="en-US" sz="1500" b="1"/>
              <a:t> </a:t>
            </a:r>
          </a:p>
        </p:txBody>
      </p:sp>
      <p:pic>
        <p:nvPicPr>
          <p:cNvPr id="69641" name="Picture 9">
            <a:extLst>
              <a:ext uri="{FF2B5EF4-FFF2-40B4-BE49-F238E27FC236}">
                <a16:creationId xmlns:a16="http://schemas.microsoft.com/office/drawing/2014/main" id="{FE62115A-099A-46C0-9D22-604C6328F81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32725" y="3081338"/>
            <a:ext cx="1860550" cy="7588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4" name="Rectangle 73">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0080624" cy="75589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17" name="Rectangle 1">
            <a:extLst>
              <a:ext uri="{FF2B5EF4-FFF2-40B4-BE49-F238E27FC236}">
                <a16:creationId xmlns:a16="http://schemas.microsoft.com/office/drawing/2014/main" id="{35B516C3-2A03-442B-9FCF-F23F8E5DC2C2}"/>
              </a:ext>
            </a:extLst>
          </p:cNvPr>
          <p:cNvSpPr>
            <a:spLocks noGrp="1" noChangeArrowheads="1"/>
          </p:cNvSpPr>
          <p:nvPr>
            <p:ph type="title"/>
          </p:nvPr>
        </p:nvSpPr>
        <p:spPr>
          <a:xfrm>
            <a:off x="487461" y="943779"/>
            <a:ext cx="3770796" cy="1243486"/>
          </a:xfrm>
        </p:spPr>
        <p:txBody>
          <a:bodyPr anchor="ctr">
            <a:normAutofit/>
          </a:bodyPr>
          <a:lstStyle/>
          <a:p>
            <a:r>
              <a:rPr lang="en-US" altLang="en-US" sz="3800"/>
              <a:t>Agenda</a:t>
            </a:r>
          </a:p>
        </p:txBody>
      </p:sp>
      <p:grpSp>
        <p:nvGrpSpPr>
          <p:cNvPr id="76" name="Group 75">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194340"/>
            <a:ext cx="293685" cy="742365"/>
            <a:chOff x="0" y="823811"/>
            <a:chExt cx="355196" cy="673460"/>
          </a:xfrm>
        </p:grpSpPr>
        <p:sp>
          <p:nvSpPr>
            <p:cNvPr id="9223" name="Rectangle 76">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24" name="Rectangle 77">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0" name="Rectangle 79">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49907" y="2304465"/>
            <a:ext cx="3553420" cy="3023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18" name="Rectangle 2">
            <a:extLst>
              <a:ext uri="{FF2B5EF4-FFF2-40B4-BE49-F238E27FC236}">
                <a16:creationId xmlns:a16="http://schemas.microsoft.com/office/drawing/2014/main" id="{8BB136CF-F58A-4AF4-B43A-8DB97003D5F6}"/>
              </a:ext>
            </a:extLst>
          </p:cNvPr>
          <p:cNvSpPr>
            <a:spLocks noGrp="1" noChangeArrowheads="1"/>
          </p:cNvSpPr>
          <p:nvPr>
            <p:ph idx="1"/>
          </p:nvPr>
        </p:nvSpPr>
        <p:spPr>
          <a:xfrm>
            <a:off x="488420" y="2568950"/>
            <a:ext cx="3769837" cy="4386755"/>
          </a:xfrm>
        </p:spPr>
        <p:txBody>
          <a:bodyPr anchor="ctr">
            <a:normAutofit/>
          </a:bodyPr>
          <a:lstStyle/>
          <a:p>
            <a:r>
              <a:rPr lang="en-US" altLang="en-US" sz="1900" dirty="0"/>
              <a:t>What is Data Mining?</a:t>
            </a:r>
          </a:p>
          <a:p>
            <a:r>
              <a:rPr lang="en-US" altLang="en-US" sz="1900" dirty="0"/>
              <a:t>Data Mining Tasks</a:t>
            </a:r>
          </a:p>
          <a:p>
            <a:r>
              <a:rPr lang="en-US" altLang="en-US" sz="1900" dirty="0"/>
              <a:t>Relationship to Statistics, Optimization, Machine Learning and AI</a:t>
            </a:r>
          </a:p>
          <a:p>
            <a:r>
              <a:rPr lang="en-US" altLang="en-US" sz="1900" dirty="0"/>
              <a:t>Tools</a:t>
            </a:r>
          </a:p>
          <a:p>
            <a:r>
              <a:rPr lang="en-US" altLang="en-US" sz="1900" dirty="0"/>
              <a:t>Data</a:t>
            </a:r>
          </a:p>
          <a:p>
            <a:r>
              <a:rPr lang="en-US" altLang="en-US" sz="1900" b="1" dirty="0"/>
              <a:t>Legal, Privacy and Security Issues</a:t>
            </a:r>
          </a:p>
        </p:txBody>
      </p:sp>
      <p:sp>
        <p:nvSpPr>
          <p:cNvPr id="82" name="Rectangle 81">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845078" y="0"/>
            <a:ext cx="1235547" cy="75596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01158" y="566427"/>
            <a:ext cx="4968681" cy="643154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221" name="Picture 5">
            <a:extLst>
              <a:ext uri="{FF2B5EF4-FFF2-40B4-BE49-F238E27FC236}">
                <a16:creationId xmlns:a16="http://schemas.microsoft.com/office/drawing/2014/main" id="{476B2070-CB52-4B05-9B4B-BE60D20A7EA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6868" r="25159" b="2"/>
          <a:stretch/>
        </p:blipFill>
        <p:spPr bwMode="auto">
          <a:xfrm>
            <a:off x="4942572" y="881137"/>
            <a:ext cx="4485853" cy="5797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766074"/>
      </p:ext>
    </p:extLst>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Rectangle 1">
            <a:extLst>
              <a:ext uri="{FF2B5EF4-FFF2-40B4-BE49-F238E27FC236}">
                <a16:creationId xmlns:a16="http://schemas.microsoft.com/office/drawing/2014/main" id="{D2D5155B-4549-4D29-90DA-676F600364B1}"/>
              </a:ext>
            </a:extLst>
          </p:cNvPr>
          <p:cNvSpPr>
            <a:spLocks noGrp="1" noChangeArrowheads="1"/>
          </p:cNvSpPr>
          <p:nvPr>
            <p:ph type="title"/>
          </p:nvPr>
        </p:nvSpPr>
        <p:spPr/>
        <p:txBody>
          <a:bodyPr/>
          <a:lstStyle/>
          <a:p>
            <a:r>
              <a:rPr lang="en-US" altLang="en-US"/>
              <a:t>Legal, Privacy and Security Issues</a:t>
            </a:r>
          </a:p>
        </p:txBody>
      </p:sp>
      <p:pic>
        <p:nvPicPr>
          <p:cNvPr id="71682" name="Picture 2">
            <a:extLst>
              <a:ext uri="{FF2B5EF4-FFF2-40B4-BE49-F238E27FC236}">
                <a16:creationId xmlns:a16="http://schemas.microsoft.com/office/drawing/2014/main" id="{8690BE0E-52F7-4945-8DFC-CC9EBB60EF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2500" y="1673225"/>
            <a:ext cx="8351838" cy="253523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1683" name="Text Box 3">
            <a:extLst>
              <a:ext uri="{FF2B5EF4-FFF2-40B4-BE49-F238E27FC236}">
                <a16:creationId xmlns:a16="http://schemas.microsoft.com/office/drawing/2014/main" id="{D3E3390A-8A85-49B6-9F7D-5BC3A124AA8B}"/>
              </a:ext>
            </a:extLst>
          </p:cNvPr>
          <p:cNvSpPr txBox="1">
            <a:spLocks noChangeArrowheads="1"/>
          </p:cNvSpPr>
          <p:nvPr/>
        </p:nvSpPr>
        <p:spPr bwMode="auto">
          <a:xfrm>
            <a:off x="4125912" y="3703637"/>
            <a:ext cx="1593850" cy="29305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222800" rIns="90000" bIns="45000"/>
          <a:lstStyle>
            <a:lvl1pPr>
              <a:tabLst>
                <a:tab pos="457200" algn="l"/>
                <a:tab pos="914400" algn="l"/>
                <a:tab pos="1371600" algn="l"/>
              </a:tabLst>
              <a:defRPr>
                <a:solidFill>
                  <a:srgbClr val="000000"/>
                </a:solidFill>
                <a:latin typeface="Arial" panose="020B0604020202020204" pitchFamily="34" charset="0"/>
                <a:cs typeface="DejaVu Sans" charset="0"/>
              </a:defRPr>
            </a:lvl1pPr>
            <a:lvl2pPr>
              <a:tabLst>
                <a:tab pos="457200" algn="l"/>
                <a:tab pos="914400" algn="l"/>
                <a:tab pos="1371600" algn="l"/>
              </a:tabLst>
              <a:defRPr>
                <a:solidFill>
                  <a:srgbClr val="000000"/>
                </a:solidFill>
                <a:latin typeface="Arial" panose="020B0604020202020204" pitchFamily="34" charset="0"/>
                <a:cs typeface="DejaVu Sans" charset="0"/>
              </a:defRPr>
            </a:lvl2pPr>
            <a:lvl3pPr>
              <a:tabLst>
                <a:tab pos="457200" algn="l"/>
                <a:tab pos="914400" algn="l"/>
                <a:tab pos="1371600" algn="l"/>
              </a:tabLst>
              <a:defRPr>
                <a:solidFill>
                  <a:srgbClr val="000000"/>
                </a:solidFill>
                <a:latin typeface="Arial" panose="020B0604020202020204" pitchFamily="34" charset="0"/>
                <a:cs typeface="DejaVu Sans" charset="0"/>
              </a:defRPr>
            </a:lvl3pPr>
            <a:lvl4pPr>
              <a:tabLst>
                <a:tab pos="457200" algn="l"/>
                <a:tab pos="914400" algn="l"/>
                <a:tab pos="1371600" algn="l"/>
              </a:tabLst>
              <a:defRPr>
                <a:solidFill>
                  <a:srgbClr val="000000"/>
                </a:solidFill>
                <a:latin typeface="Arial" panose="020B0604020202020204" pitchFamily="34" charset="0"/>
                <a:cs typeface="DejaVu Sans" charset="0"/>
              </a:defRPr>
            </a:lvl4pPr>
            <a:lvl5pPr>
              <a:tabLst>
                <a:tab pos="457200" algn="l"/>
                <a:tab pos="914400" algn="l"/>
                <a:tab pos="13716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Lst>
              <a:defRPr>
                <a:solidFill>
                  <a:srgbClr val="000000"/>
                </a:solidFill>
                <a:latin typeface="Arial" panose="020B0604020202020204" pitchFamily="34" charset="0"/>
                <a:cs typeface="DejaVu Sans" charset="0"/>
              </a:defRPr>
            </a:lvl9pPr>
          </a:lstStyle>
          <a:p>
            <a:r>
              <a:rPr lang="en-US" altLang="en-US" sz="20000" b="1" dirty="0">
                <a:solidFill>
                  <a:schemeClr val="accent4"/>
                </a:solidFill>
                <a:effectLst>
                  <a:outerShdw blurRad="38100" dist="38100" dir="2700000" algn="tl">
                    <a:srgbClr val="000000">
                      <a:alpha val="43137"/>
                    </a:srgbClr>
                  </a:outerShdw>
                </a:effectLst>
              </a:rPr>
              <a:t>?</a:t>
            </a:r>
          </a:p>
        </p:txBody>
      </p:sp>
    </p:spTree>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1">
            <a:extLst>
              <a:ext uri="{FF2B5EF4-FFF2-40B4-BE49-F238E27FC236}">
                <a16:creationId xmlns:a16="http://schemas.microsoft.com/office/drawing/2014/main" id="{6AF97868-7040-4A13-9859-7551D3530CA4}"/>
              </a:ext>
            </a:extLst>
          </p:cNvPr>
          <p:cNvSpPr>
            <a:spLocks noGrp="1" noChangeArrowheads="1"/>
          </p:cNvSpPr>
          <p:nvPr>
            <p:ph type="title"/>
          </p:nvPr>
        </p:nvSpPr>
        <p:spPr/>
        <p:txBody>
          <a:bodyPr/>
          <a:lstStyle/>
          <a:p>
            <a:r>
              <a:rPr lang="en-US" altLang="en-US"/>
              <a:t>Legal, Privacy and Security Issues</a:t>
            </a:r>
          </a:p>
        </p:txBody>
      </p:sp>
      <p:graphicFrame>
        <p:nvGraphicFramePr>
          <p:cNvPr id="4" name="Content Placeholder 3">
            <a:extLst>
              <a:ext uri="{FF2B5EF4-FFF2-40B4-BE49-F238E27FC236}">
                <a16:creationId xmlns:a16="http://schemas.microsoft.com/office/drawing/2014/main" id="{EBD393B7-D918-4B82-AB96-99AA4EE47CAC}"/>
              </a:ext>
            </a:extLst>
          </p:cNvPr>
          <p:cNvGraphicFramePr>
            <a:graphicFrameLocks noGrp="1"/>
          </p:cNvGraphicFramePr>
          <p:nvPr>
            <p:ph idx="1"/>
            <p:extLst>
              <p:ext uri="{D42A27DB-BD31-4B8C-83A1-F6EECF244321}">
                <p14:modId xmlns:p14="http://schemas.microsoft.com/office/powerpoint/2010/main" val="1966108596"/>
              </p:ext>
            </p:extLst>
          </p:nvPr>
        </p:nvGraphicFramePr>
        <p:xfrm>
          <a:off x="693043" y="2012414"/>
          <a:ext cx="8694539" cy="479654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Rectangle 4">
            <a:extLst>
              <a:ext uri="{FF2B5EF4-FFF2-40B4-BE49-F238E27FC236}">
                <a16:creationId xmlns:a16="http://schemas.microsoft.com/office/drawing/2014/main" id="{FC41BE77-F158-4180-9A18-DF36C4E90AF5}"/>
              </a:ext>
            </a:extLst>
          </p:cNvPr>
          <p:cNvSpPr/>
          <p:nvPr/>
        </p:nvSpPr>
        <p:spPr>
          <a:xfrm>
            <a:off x="1874541" y="6926359"/>
            <a:ext cx="6433684" cy="461665"/>
          </a:xfrm>
          <a:prstGeom prst="rect">
            <a:avLst/>
          </a:prstGeom>
        </p:spPr>
        <p:txBody>
          <a:bodyPr wrap="none">
            <a:spAutoFit/>
          </a:bodyPr>
          <a:lstStyle/>
          <a:p>
            <a:pPr lvl="0"/>
            <a:r>
              <a:rPr lang="en-US" sz="2400" b="1" dirty="0"/>
              <a:t>Problem</a:t>
            </a:r>
            <a:r>
              <a:rPr lang="en-US" sz="2400" dirty="0"/>
              <a:t>: Internet is global, but legislation is local!</a:t>
            </a:r>
          </a:p>
        </p:txBody>
      </p:sp>
    </p:spTree>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Rectangle 1">
            <a:extLst>
              <a:ext uri="{FF2B5EF4-FFF2-40B4-BE49-F238E27FC236}">
                <a16:creationId xmlns:a16="http://schemas.microsoft.com/office/drawing/2014/main" id="{B953C7DF-526D-4957-B290-2F6DD13F4986}"/>
              </a:ext>
            </a:extLst>
          </p:cNvPr>
          <p:cNvSpPr>
            <a:spLocks noGrp="1" noChangeArrowheads="1"/>
          </p:cNvSpPr>
          <p:nvPr>
            <p:ph type="title"/>
          </p:nvPr>
        </p:nvSpPr>
        <p:spPr/>
        <p:txBody>
          <a:bodyPr/>
          <a:lstStyle/>
          <a:p>
            <a:r>
              <a:rPr lang="en-US" altLang="en-US"/>
              <a:t>Legal, Privacy and Security Issues</a:t>
            </a:r>
          </a:p>
        </p:txBody>
      </p:sp>
      <p:sp>
        <p:nvSpPr>
          <p:cNvPr id="73731" name="Rectangle 3">
            <a:extLst>
              <a:ext uri="{FF2B5EF4-FFF2-40B4-BE49-F238E27FC236}">
                <a16:creationId xmlns:a16="http://schemas.microsoft.com/office/drawing/2014/main" id="{633242DD-FFAC-4700-9783-B02965D2BDAF}"/>
              </a:ext>
            </a:extLst>
          </p:cNvPr>
          <p:cNvSpPr>
            <a:spLocks noGrp="1" noChangeArrowheads="1"/>
          </p:cNvSpPr>
          <p:nvPr>
            <p:ph idx="1"/>
          </p:nvPr>
        </p:nvSpPr>
        <p:spPr>
          <a:xfrm>
            <a:off x="881607" y="2253870"/>
            <a:ext cx="8694539" cy="4796544"/>
          </a:xfrm>
        </p:spPr>
        <p:txBody>
          <a:bodyPr>
            <a:normAutofit lnSpcReduction="10000"/>
          </a:bodyPr>
          <a:lstStyle/>
          <a:p>
            <a:pPr marL="0" indent="0">
              <a:buNone/>
            </a:pPr>
            <a:endParaRPr lang="en-US" altLang="en-US" dirty="0"/>
          </a:p>
          <a:p>
            <a:pPr marL="0" indent="0">
              <a:buNone/>
            </a:pPr>
            <a:r>
              <a:rPr lang="en-US" altLang="en-US" dirty="0"/>
              <a:t>Data-Gathering via Apps </a:t>
            </a:r>
            <a:br>
              <a:rPr lang="en-US" altLang="en-US" dirty="0"/>
            </a:br>
            <a:r>
              <a:rPr lang="en-US" altLang="en-US" dirty="0"/>
              <a:t>Presents a Gray Legal Area</a:t>
            </a:r>
            <a:br>
              <a:rPr lang="en-US" altLang="en-US" dirty="0"/>
            </a:br>
            <a:r>
              <a:rPr lang="en-US" altLang="en-US" dirty="0"/>
              <a:t>By KEVIN J. O’BRIEN</a:t>
            </a:r>
            <a:br>
              <a:rPr lang="en-US" altLang="en-US" dirty="0"/>
            </a:br>
            <a:r>
              <a:rPr lang="en-US" altLang="en-US" dirty="0"/>
              <a:t>Published: October 28, 2012 </a:t>
            </a:r>
          </a:p>
          <a:p>
            <a:pPr marL="0" indent="0">
              <a:buNone/>
            </a:pPr>
            <a:endParaRPr lang="en-US" altLang="en-US" dirty="0"/>
          </a:p>
          <a:p>
            <a:pPr marL="0" indent="0">
              <a:buNone/>
            </a:pPr>
            <a:r>
              <a:rPr lang="en-US" altLang="en-US" dirty="0"/>
              <a:t>BERLIN — Angry Birds, the top-selling paid mobile app for the iPhone in the United States and Europe, has been downloaded more than a billion times by devoted game players around the world, who often spend hours slinging squawking fowl at groups of egg-stealing pigs.</a:t>
            </a:r>
          </a:p>
          <a:p>
            <a:pPr marL="0" indent="0">
              <a:buNone/>
            </a:pPr>
            <a:r>
              <a:rPr lang="en-US" altLang="en-US" dirty="0"/>
              <a:t>When Jason Hong, an associate professor at the Human-Computer Interaction Institute at Carnegie Mellon University, surveyed 40 users, all but two were unaware that the game was storing their locations so that they could later be the targets of ads....</a:t>
            </a:r>
          </a:p>
          <a:p>
            <a:pPr marL="0" indent="0">
              <a:buNone/>
            </a:pPr>
            <a:endParaRPr lang="en-US" altLang="en-US" dirty="0"/>
          </a:p>
        </p:txBody>
      </p:sp>
      <p:sp>
        <p:nvSpPr>
          <p:cNvPr id="73730" name="Rectangle 2">
            <a:extLst>
              <a:ext uri="{FF2B5EF4-FFF2-40B4-BE49-F238E27FC236}">
                <a16:creationId xmlns:a16="http://schemas.microsoft.com/office/drawing/2014/main" id="{DF33B976-732F-45D1-AD17-5BACBAEEE490}"/>
              </a:ext>
            </a:extLst>
          </p:cNvPr>
          <p:cNvSpPr>
            <a:spLocks noChangeArrowheads="1"/>
          </p:cNvSpPr>
          <p:nvPr/>
        </p:nvSpPr>
        <p:spPr bwMode="auto">
          <a:xfrm>
            <a:off x="693043" y="1676400"/>
            <a:ext cx="9071669" cy="5227637"/>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wrap="none" anchor="ctr"/>
          <a:lstStyle/>
          <a:p>
            <a:endParaRPr lang="en-US"/>
          </a:p>
        </p:txBody>
      </p:sp>
      <p:pic>
        <p:nvPicPr>
          <p:cNvPr id="73732" name="Picture 4">
            <a:extLst>
              <a:ext uri="{FF2B5EF4-FFF2-40B4-BE49-F238E27FC236}">
                <a16:creationId xmlns:a16="http://schemas.microsoft.com/office/drawing/2014/main" id="{15753913-8D54-44F0-86A2-5A80D79285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94388" y="1882585"/>
            <a:ext cx="3657600" cy="18192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3733" name="Picture 5">
            <a:extLst>
              <a:ext uri="{FF2B5EF4-FFF2-40B4-BE49-F238E27FC236}">
                <a16:creationId xmlns:a16="http://schemas.microsoft.com/office/drawing/2014/main" id="{5D39890A-74E8-4A26-B204-0434C9076D9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6788" y="1904810"/>
            <a:ext cx="4152900" cy="6096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0" name="Rectangle 6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260" y="0"/>
            <a:ext cx="10078104" cy="75596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74753" name="Picture 1">
            <a:extLst>
              <a:ext uri="{FF2B5EF4-FFF2-40B4-BE49-F238E27FC236}">
                <a16:creationId xmlns:a16="http://schemas.microsoft.com/office/drawing/2014/main" id="{EF3E2020-55B8-4E13-BA61-725F0ADFC6B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082" r="7229" b="-1"/>
          <a:stretch/>
        </p:blipFill>
        <p:spPr bwMode="auto">
          <a:xfrm>
            <a:off x="20" y="1413"/>
            <a:ext cx="10080605" cy="7558262"/>
          </a:xfrm>
          <a:prstGeom prst="rect">
            <a:avLst/>
          </a:prstGeom>
          <a:noFill/>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Rectangle 1">
            <a:extLst>
              <a:ext uri="{FF2B5EF4-FFF2-40B4-BE49-F238E27FC236}">
                <a16:creationId xmlns:a16="http://schemas.microsoft.com/office/drawing/2014/main" id="{14E1ABDD-72A8-4796-B374-3181EF07C2ED}"/>
              </a:ext>
            </a:extLst>
          </p:cNvPr>
          <p:cNvSpPr>
            <a:spLocks noGrp="1" noChangeArrowheads="1"/>
          </p:cNvSpPr>
          <p:nvPr>
            <p:ph type="title"/>
          </p:nvPr>
        </p:nvSpPr>
        <p:spPr/>
        <p:txBody>
          <a:bodyPr/>
          <a:lstStyle/>
          <a:p>
            <a:r>
              <a:rPr lang="en-US" altLang="en-US"/>
              <a:t>Here is what the small print says...</a:t>
            </a:r>
          </a:p>
        </p:txBody>
      </p:sp>
      <p:sp>
        <p:nvSpPr>
          <p:cNvPr id="75778" name="Rectangle 2">
            <a:extLst>
              <a:ext uri="{FF2B5EF4-FFF2-40B4-BE49-F238E27FC236}">
                <a16:creationId xmlns:a16="http://schemas.microsoft.com/office/drawing/2014/main" id="{67B01E3E-ECAA-422A-9D42-073337C3A33C}"/>
              </a:ext>
            </a:extLst>
          </p:cNvPr>
          <p:cNvSpPr>
            <a:spLocks noGrp="1" noChangeArrowheads="1"/>
          </p:cNvSpPr>
          <p:nvPr>
            <p:ph idx="1"/>
          </p:nvPr>
        </p:nvSpPr>
        <p:spPr>
          <a:xfrm>
            <a:off x="700842" y="2616927"/>
            <a:ext cx="8694539" cy="4796544"/>
          </a:xfrm>
        </p:spPr>
        <p:txBody>
          <a:bodyPr/>
          <a:lstStyle/>
          <a:p>
            <a:pPr marL="0" indent="0">
              <a:buNone/>
            </a:pPr>
            <a:r>
              <a:rPr lang="en-US" altLang="en-US" dirty="0"/>
              <a:t>Pokémon Go’s constant location tracking and camera access required for gameplay, paired with its skyrocketing popularity, could provide data like no app before it.</a:t>
            </a:r>
          </a:p>
          <a:p>
            <a:pPr marL="0" indent="0">
              <a:buNone/>
            </a:pPr>
            <a:r>
              <a:rPr lang="en-US" altLang="en-US" dirty="0"/>
              <a:t>“Their privacy policy is vague,” Hong said. “I’d say deliberately vague, because of the lack of clarity on the business model.”</a:t>
            </a:r>
          </a:p>
          <a:p>
            <a:pPr marL="0" indent="0">
              <a:buNone/>
            </a:pPr>
            <a:r>
              <a:rPr lang="en-US" altLang="en-US" dirty="0"/>
              <a:t>...</a:t>
            </a:r>
          </a:p>
          <a:p>
            <a:pPr marL="0" indent="0">
              <a:buNone/>
            </a:pPr>
            <a:r>
              <a:rPr lang="en-US" altLang="en-US" dirty="0"/>
              <a:t>The agreement says Pokémon Go collects data about its users as a “business asset.” This includes data used to personally identify players such as email addresses and other information pulled from Google and Facebook accounts players use to sign up for the game.</a:t>
            </a:r>
          </a:p>
          <a:p>
            <a:pPr marL="0" indent="0">
              <a:buNone/>
            </a:pPr>
            <a:r>
              <a:rPr lang="en-US" altLang="en-US" dirty="0"/>
              <a:t>If Niantic is ever sold, the agreement states, all that data can go to another company.</a:t>
            </a:r>
          </a:p>
        </p:txBody>
      </p:sp>
      <p:sp>
        <p:nvSpPr>
          <p:cNvPr id="75779" name="Text Box 3">
            <a:extLst>
              <a:ext uri="{FF2B5EF4-FFF2-40B4-BE49-F238E27FC236}">
                <a16:creationId xmlns:a16="http://schemas.microsoft.com/office/drawing/2014/main" id="{1F00045E-9B05-4848-990E-4D05AAEFFD41}"/>
              </a:ext>
            </a:extLst>
          </p:cNvPr>
          <p:cNvSpPr txBox="1">
            <a:spLocks noChangeArrowheads="1"/>
          </p:cNvSpPr>
          <p:nvPr/>
        </p:nvSpPr>
        <p:spPr bwMode="auto">
          <a:xfrm>
            <a:off x="658813" y="1870075"/>
            <a:ext cx="7043737" cy="4873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57446" rIns="90000" bIns="45000"/>
          <a:lstStyle>
            <a:lvl1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Arial" panose="020B0604020202020204" pitchFamily="34" charset="0"/>
                <a:cs typeface="DejaVu Sans" charset="0"/>
              </a:defRPr>
            </a:lvl1pPr>
            <a:lvl2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Arial" panose="020B0604020202020204" pitchFamily="34" charset="0"/>
                <a:cs typeface="DejaVu Sans" charset="0"/>
              </a:defRPr>
            </a:lvl2pPr>
            <a:lvl3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Arial" panose="020B0604020202020204" pitchFamily="34" charset="0"/>
                <a:cs typeface="DejaVu Sans" charset="0"/>
              </a:defRPr>
            </a:lvl3pPr>
            <a:lvl4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Arial" panose="020B0604020202020204" pitchFamily="34" charset="0"/>
                <a:cs typeface="DejaVu Sans" charset="0"/>
              </a:defRPr>
            </a:lvl4pPr>
            <a:lvl5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Lst>
              <a:defRPr>
                <a:solidFill>
                  <a:srgbClr val="000000"/>
                </a:solidFill>
                <a:latin typeface="Arial" panose="020B0604020202020204" pitchFamily="34" charset="0"/>
                <a:cs typeface="DejaVu Sans" charset="0"/>
              </a:defRPr>
            </a:lvl9pPr>
          </a:lstStyle>
          <a:p>
            <a:pPr>
              <a:spcBef>
                <a:spcPts val="1200"/>
              </a:spcBef>
              <a:spcAft>
                <a:spcPts val="1000"/>
              </a:spcAft>
            </a:pPr>
            <a:r>
              <a:rPr lang="en-US" altLang="en-US" sz="1400" b="1"/>
              <a:t>USA Today Network</a:t>
            </a:r>
            <a:r>
              <a:rPr lang="en-US" altLang="en-US" sz="1400" b="1">
                <a:hlinkClick r:id="rId3"/>
              </a:rPr>
              <a:t> Josh Hafner</a:t>
            </a:r>
            <a:r>
              <a:rPr lang="en-US" altLang="en-US" sz="1400" b="1"/>
              <a:t>, 2:38 p.m. EDT July 13, 2016</a:t>
            </a:r>
          </a:p>
        </p:txBody>
      </p:sp>
      <p:sp>
        <p:nvSpPr>
          <p:cNvPr id="75780" name="Rectangle 4">
            <a:extLst>
              <a:ext uri="{FF2B5EF4-FFF2-40B4-BE49-F238E27FC236}">
                <a16:creationId xmlns:a16="http://schemas.microsoft.com/office/drawing/2014/main" id="{091FDFB2-F77A-476D-AF0D-498D4108BE12}"/>
              </a:ext>
            </a:extLst>
          </p:cNvPr>
          <p:cNvSpPr>
            <a:spLocks noChangeArrowheads="1"/>
          </p:cNvSpPr>
          <p:nvPr/>
        </p:nvSpPr>
        <p:spPr bwMode="auto">
          <a:xfrm>
            <a:off x="549275" y="1736726"/>
            <a:ext cx="9237663" cy="5319712"/>
          </a:xfrm>
          <a:prstGeom prst="rect">
            <a:avLst/>
          </a:prstGeom>
          <a:noFill/>
          <a:ln w="9525" cap="flat">
            <a:solidFill>
              <a:srgbClr val="80808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pic>
        <p:nvPicPr>
          <p:cNvPr id="75781" name="Picture 5">
            <a:extLst>
              <a:ext uri="{FF2B5EF4-FFF2-40B4-BE49-F238E27FC236}">
                <a16:creationId xmlns:a16="http://schemas.microsoft.com/office/drawing/2014/main" id="{2C77BE56-D0AB-4C9A-960E-706CA3B59D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59513" y="1828800"/>
            <a:ext cx="3432175" cy="63976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Rectangle 1">
            <a:extLst>
              <a:ext uri="{FF2B5EF4-FFF2-40B4-BE49-F238E27FC236}">
                <a16:creationId xmlns:a16="http://schemas.microsoft.com/office/drawing/2014/main" id="{055593C8-0BAA-4E56-B28D-DC07C1D6B73A}"/>
              </a:ext>
            </a:extLst>
          </p:cNvPr>
          <p:cNvSpPr>
            <a:spLocks noGrp="1" noChangeArrowheads="1"/>
          </p:cNvSpPr>
          <p:nvPr>
            <p:ph type="title"/>
          </p:nvPr>
        </p:nvSpPr>
        <p:spPr/>
        <p:txBody>
          <a:bodyPr/>
          <a:lstStyle/>
          <a:p>
            <a:r>
              <a:rPr lang="en-US" altLang="en-US"/>
              <a:t>Conclusion</a:t>
            </a:r>
          </a:p>
        </p:txBody>
      </p:sp>
      <p:graphicFrame>
        <p:nvGraphicFramePr>
          <p:cNvPr id="4" name="Content Placeholder 3">
            <a:extLst>
              <a:ext uri="{FF2B5EF4-FFF2-40B4-BE49-F238E27FC236}">
                <a16:creationId xmlns:a16="http://schemas.microsoft.com/office/drawing/2014/main" id="{23FB019A-EC8C-42CB-AF00-58C1E02450AF}"/>
              </a:ext>
            </a:extLst>
          </p:cNvPr>
          <p:cNvGraphicFramePr>
            <a:graphicFrameLocks noGrp="1"/>
          </p:cNvGraphicFramePr>
          <p:nvPr>
            <p:ph idx="1"/>
            <p:extLst>
              <p:ext uri="{D42A27DB-BD31-4B8C-83A1-F6EECF244321}">
                <p14:modId xmlns:p14="http://schemas.microsoft.com/office/powerpoint/2010/main" val="507279738"/>
              </p:ext>
            </p:extLst>
          </p:nvPr>
        </p:nvGraphicFramePr>
        <p:xfrm>
          <a:off x="693043" y="2012414"/>
          <a:ext cx="8694539" cy="479654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9" name="Picture 3">
            <a:extLst>
              <a:ext uri="{FF2B5EF4-FFF2-40B4-BE49-F238E27FC236}">
                <a16:creationId xmlns:a16="http://schemas.microsoft.com/office/drawing/2014/main" id="{E530CC91-FEE8-4F41-B947-88A5508A58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5025" y="1497013"/>
            <a:ext cx="5321300" cy="53308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4337" name="Rectangle 1">
            <a:extLst>
              <a:ext uri="{FF2B5EF4-FFF2-40B4-BE49-F238E27FC236}">
                <a16:creationId xmlns:a16="http://schemas.microsoft.com/office/drawing/2014/main" id="{503E178C-CAFB-417D-AFDB-4EF375BCD5CE}"/>
              </a:ext>
            </a:extLst>
          </p:cNvPr>
          <p:cNvSpPr>
            <a:spLocks noGrp="1" noChangeArrowheads="1"/>
          </p:cNvSpPr>
          <p:nvPr>
            <p:ph type="title"/>
          </p:nvPr>
        </p:nvSpPr>
        <p:spPr/>
        <p:txBody>
          <a:bodyPr/>
          <a:lstStyle/>
          <a:p>
            <a:r>
              <a:rPr lang="en-US" altLang="en-US"/>
              <a:t>CRISP-DM Reference Model</a:t>
            </a:r>
          </a:p>
        </p:txBody>
      </p:sp>
      <p:sp>
        <p:nvSpPr>
          <p:cNvPr id="14338" name="Rectangle 2">
            <a:extLst>
              <a:ext uri="{FF2B5EF4-FFF2-40B4-BE49-F238E27FC236}">
                <a16:creationId xmlns:a16="http://schemas.microsoft.com/office/drawing/2014/main" id="{1AFA5E50-80EB-4ED4-B914-C60B620F3661}"/>
              </a:ext>
            </a:extLst>
          </p:cNvPr>
          <p:cNvSpPr>
            <a:spLocks noGrp="1" noChangeArrowheads="1"/>
          </p:cNvSpPr>
          <p:nvPr>
            <p:ph idx="1"/>
          </p:nvPr>
        </p:nvSpPr>
        <p:spPr>
          <a:xfrm>
            <a:off x="693044" y="2012414"/>
            <a:ext cx="3951982" cy="4796544"/>
          </a:xfrm>
        </p:spPr>
        <p:txBody>
          <a:bodyPr>
            <a:normAutofit lnSpcReduction="10000"/>
          </a:bodyPr>
          <a:lstStyle/>
          <a:p>
            <a:r>
              <a:rPr lang="en-US" altLang="en-US" dirty="0"/>
              <a:t>Cross Industry Standard Process for Data Mining</a:t>
            </a:r>
          </a:p>
          <a:p>
            <a:r>
              <a:rPr lang="en-US" altLang="en-US" dirty="0"/>
              <a:t>Open standard process model</a:t>
            </a:r>
          </a:p>
          <a:p>
            <a:r>
              <a:rPr lang="en-US" altLang="en-US" dirty="0"/>
              <a:t>Industry, tool and application neutral</a:t>
            </a:r>
          </a:p>
          <a:p>
            <a:r>
              <a:rPr lang="en-US" altLang="en-US" dirty="0"/>
              <a:t>Defines tasks and outputs.</a:t>
            </a:r>
          </a:p>
          <a:p>
            <a:r>
              <a:rPr lang="en-US" altLang="en-US" dirty="0"/>
              <a:t>Now developed by IBM as the Analytics Solutions Unified Method for Data Mining/Predictive Analytics (ASUM-DM).</a:t>
            </a:r>
          </a:p>
          <a:p>
            <a:r>
              <a:rPr lang="en-US" altLang="en-US" dirty="0"/>
              <a:t>SAS has SEMMA and most consulting companies use their own similar process.</a:t>
            </a:r>
          </a:p>
        </p:txBody>
      </p:sp>
      <p:sp>
        <p:nvSpPr>
          <p:cNvPr id="14340" name="Text Box 4">
            <a:extLst>
              <a:ext uri="{FF2B5EF4-FFF2-40B4-BE49-F238E27FC236}">
                <a16:creationId xmlns:a16="http://schemas.microsoft.com/office/drawing/2014/main" id="{6CE049D9-5F87-449E-AF40-9E7F95760833}"/>
              </a:ext>
            </a:extLst>
          </p:cNvPr>
          <p:cNvSpPr txBox="1">
            <a:spLocks noChangeArrowheads="1"/>
          </p:cNvSpPr>
          <p:nvPr/>
        </p:nvSpPr>
        <p:spPr bwMode="auto">
          <a:xfrm>
            <a:off x="2468563" y="7213600"/>
            <a:ext cx="8356600" cy="346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59224" rIns="90000" bIns="45000"/>
          <a:lstStyle>
            <a:lvl1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solidFill>
                  <a:srgbClr val="000000"/>
                </a:solidFill>
                <a:latin typeface="Arial" panose="020B0604020202020204" pitchFamily="34" charset="0"/>
                <a:cs typeface="DejaVu Sans" charset="0"/>
              </a:defRPr>
            </a:lvl1pPr>
            <a:lvl2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solidFill>
                  <a:srgbClr val="000000"/>
                </a:solidFill>
                <a:latin typeface="Arial" panose="020B0604020202020204" pitchFamily="34" charset="0"/>
                <a:cs typeface="DejaVu Sans" charset="0"/>
              </a:defRPr>
            </a:lvl2pPr>
            <a:lvl3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solidFill>
                  <a:srgbClr val="000000"/>
                </a:solidFill>
                <a:latin typeface="Arial" panose="020B0604020202020204" pitchFamily="34" charset="0"/>
                <a:cs typeface="DejaVu Sans" charset="0"/>
              </a:defRPr>
            </a:lvl3pPr>
            <a:lvl4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solidFill>
                  <a:srgbClr val="000000"/>
                </a:solidFill>
                <a:latin typeface="Arial" panose="020B0604020202020204" pitchFamily="34" charset="0"/>
                <a:cs typeface="DejaVu Sans" charset="0"/>
              </a:defRPr>
            </a:lvl4pPr>
            <a:lvl5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solidFill>
                  <a:srgbClr val="000000"/>
                </a:solidFill>
                <a:latin typeface="Arial" panose="020B0604020202020204" pitchFamily="34" charset="0"/>
                <a:cs typeface="DejaVu Sans" charset="0"/>
              </a:defRPr>
            </a:lvl5pPr>
            <a:lvl6pPr marL="25146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solidFill>
                  <a:srgbClr val="000000"/>
                </a:solidFill>
                <a:latin typeface="Arial" panose="020B0604020202020204" pitchFamily="34" charset="0"/>
                <a:cs typeface="DejaVu Sans" charset="0"/>
              </a:defRPr>
            </a:lvl6pPr>
            <a:lvl7pPr marL="29718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solidFill>
                  <a:srgbClr val="000000"/>
                </a:solidFill>
                <a:latin typeface="Arial" panose="020B0604020202020204" pitchFamily="34" charset="0"/>
                <a:cs typeface="DejaVu Sans" charset="0"/>
              </a:defRPr>
            </a:lvl7pPr>
            <a:lvl8pPr marL="34290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solidFill>
                  <a:srgbClr val="000000"/>
                </a:solidFill>
                <a:latin typeface="Arial" panose="020B0604020202020204" pitchFamily="34" charset="0"/>
                <a:cs typeface="DejaVu Sans" charset="0"/>
              </a:defRPr>
            </a:lvl8pPr>
            <a:lvl9pPr marL="3886200" indent="-228600" defTabSz="457200" fontAlgn="base" hangingPunct="0">
              <a:lnSpc>
                <a:spcPct val="93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solidFill>
                  <a:srgbClr val="000000"/>
                </a:solidFill>
                <a:latin typeface="Arial" panose="020B0604020202020204" pitchFamily="34" charset="0"/>
                <a:cs typeface="DejaVu Sans" charset="0"/>
              </a:defRPr>
            </a:lvl9pPr>
          </a:lstStyle>
          <a:p>
            <a:r>
              <a:rPr lang="en-US" altLang="en-US" sz="1600"/>
              <a:t>https://en.wikipedia.org/wiki/Cross_Industry_Standard_Process_for_Data_Mining</a:t>
            </a:r>
          </a:p>
        </p:txBody>
      </p:sp>
    </p:spTree>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1" name="Picture 1">
            <a:extLst>
              <a:ext uri="{FF2B5EF4-FFF2-40B4-BE49-F238E27FC236}">
                <a16:creationId xmlns:a16="http://schemas.microsoft.com/office/drawing/2014/main" id="{F038F852-2714-494A-81BF-9003F06728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9763" y="1641475"/>
            <a:ext cx="8821737" cy="548957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5362" name="Rectangle 2">
            <a:extLst>
              <a:ext uri="{FF2B5EF4-FFF2-40B4-BE49-F238E27FC236}">
                <a16:creationId xmlns:a16="http://schemas.microsoft.com/office/drawing/2014/main" id="{A43F852D-088B-4F44-B7A6-14EE5BF15181}"/>
              </a:ext>
            </a:extLst>
          </p:cNvPr>
          <p:cNvSpPr>
            <a:spLocks noGrp="1" noChangeArrowheads="1"/>
          </p:cNvSpPr>
          <p:nvPr>
            <p:ph type="title"/>
          </p:nvPr>
        </p:nvSpPr>
        <p:spPr/>
        <p:txBody>
          <a:bodyPr/>
          <a:lstStyle/>
          <a:p>
            <a:r>
              <a:rPr lang="en-US" altLang="en-US"/>
              <a:t>Tasks in the CRISP-DM Model</a:t>
            </a:r>
          </a:p>
        </p:txBody>
      </p:sp>
    </p:spTree>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4" name="Rectangle 73">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0080624" cy="75589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17" name="Rectangle 1">
            <a:extLst>
              <a:ext uri="{FF2B5EF4-FFF2-40B4-BE49-F238E27FC236}">
                <a16:creationId xmlns:a16="http://schemas.microsoft.com/office/drawing/2014/main" id="{35B516C3-2A03-442B-9FCF-F23F8E5DC2C2}"/>
              </a:ext>
            </a:extLst>
          </p:cNvPr>
          <p:cNvSpPr>
            <a:spLocks noGrp="1" noChangeArrowheads="1"/>
          </p:cNvSpPr>
          <p:nvPr>
            <p:ph type="title"/>
          </p:nvPr>
        </p:nvSpPr>
        <p:spPr>
          <a:xfrm>
            <a:off x="487461" y="943779"/>
            <a:ext cx="3770796" cy="1243486"/>
          </a:xfrm>
        </p:spPr>
        <p:txBody>
          <a:bodyPr anchor="ctr">
            <a:normAutofit/>
          </a:bodyPr>
          <a:lstStyle/>
          <a:p>
            <a:r>
              <a:rPr lang="en-US" altLang="en-US" sz="3800"/>
              <a:t>Agenda</a:t>
            </a:r>
          </a:p>
        </p:txBody>
      </p:sp>
      <p:grpSp>
        <p:nvGrpSpPr>
          <p:cNvPr id="76" name="Group 75">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194340"/>
            <a:ext cx="293685" cy="742365"/>
            <a:chOff x="0" y="823811"/>
            <a:chExt cx="355196" cy="673460"/>
          </a:xfrm>
        </p:grpSpPr>
        <p:sp>
          <p:nvSpPr>
            <p:cNvPr id="9223" name="Rectangle 76">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24" name="Rectangle 77">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0" name="Rectangle 79">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49907" y="2304465"/>
            <a:ext cx="3553420" cy="3023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18" name="Rectangle 2">
            <a:extLst>
              <a:ext uri="{FF2B5EF4-FFF2-40B4-BE49-F238E27FC236}">
                <a16:creationId xmlns:a16="http://schemas.microsoft.com/office/drawing/2014/main" id="{8BB136CF-F58A-4AF4-B43A-8DB97003D5F6}"/>
              </a:ext>
            </a:extLst>
          </p:cNvPr>
          <p:cNvSpPr>
            <a:spLocks noGrp="1" noChangeArrowheads="1"/>
          </p:cNvSpPr>
          <p:nvPr>
            <p:ph idx="1"/>
          </p:nvPr>
        </p:nvSpPr>
        <p:spPr>
          <a:xfrm>
            <a:off x="488420" y="2568950"/>
            <a:ext cx="3769837" cy="4386755"/>
          </a:xfrm>
        </p:spPr>
        <p:txBody>
          <a:bodyPr anchor="ctr">
            <a:normAutofit/>
          </a:bodyPr>
          <a:lstStyle/>
          <a:p>
            <a:r>
              <a:rPr lang="en-US" altLang="en-US" sz="1900" dirty="0"/>
              <a:t>What is Data Mining?</a:t>
            </a:r>
          </a:p>
          <a:p>
            <a:r>
              <a:rPr lang="en-US" altLang="en-US" sz="1900" b="1" dirty="0"/>
              <a:t>Data Mining Tasks</a:t>
            </a:r>
          </a:p>
          <a:p>
            <a:r>
              <a:rPr lang="en-US" altLang="en-US" sz="1900" dirty="0"/>
              <a:t>Relationship to Statistics, Optimization, Machine Learning and AI</a:t>
            </a:r>
          </a:p>
          <a:p>
            <a:r>
              <a:rPr lang="en-US" altLang="en-US" sz="1900" dirty="0"/>
              <a:t>Tools</a:t>
            </a:r>
          </a:p>
          <a:p>
            <a:r>
              <a:rPr lang="en-US" altLang="en-US" sz="1900" dirty="0"/>
              <a:t>Data</a:t>
            </a:r>
          </a:p>
          <a:p>
            <a:r>
              <a:rPr lang="en-US" altLang="en-US" sz="1900" dirty="0"/>
              <a:t>Legal, Privacy and Security Issues</a:t>
            </a:r>
          </a:p>
        </p:txBody>
      </p:sp>
      <p:sp>
        <p:nvSpPr>
          <p:cNvPr id="82" name="Rectangle 81">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845078" y="0"/>
            <a:ext cx="1235547" cy="75596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01158" y="566427"/>
            <a:ext cx="4968681" cy="643154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5">
            <a:extLst>
              <a:ext uri="{FF2B5EF4-FFF2-40B4-BE49-F238E27FC236}">
                <a16:creationId xmlns:a16="http://schemas.microsoft.com/office/drawing/2014/main" id="{6352FAE6-CF59-ED2B-2221-59A185BE92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2" b="2"/>
          <a:stretch/>
        </p:blipFill>
        <p:spPr bwMode="auto">
          <a:xfrm>
            <a:off x="4901234" y="772714"/>
            <a:ext cx="4653122" cy="60135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7904954"/>
      </p:ext>
    </p:extLst>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81</TotalTime>
  <Words>3173</Words>
  <Application>Microsoft Office PowerPoint</Application>
  <PresentationFormat>Custom</PresentationFormat>
  <Paragraphs>741</Paragraphs>
  <Slides>68</Slides>
  <Notes>68</Notes>
  <HiddenSlides>0</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0</vt:i4>
      </vt:variant>
      <vt:variant>
        <vt:lpstr>Slide Titles</vt:lpstr>
      </vt:variant>
      <vt:variant>
        <vt:i4>68</vt:i4>
      </vt:variant>
    </vt:vector>
  </HeadingPairs>
  <TitlesOfParts>
    <vt:vector size="78" baseType="lpstr">
      <vt:lpstr>Microsoft YaHei</vt:lpstr>
      <vt:lpstr>Arial</vt:lpstr>
      <vt:lpstr>Calibri</vt:lpstr>
      <vt:lpstr>Calibri Light</vt:lpstr>
      <vt:lpstr>Monotype Sorts</vt:lpstr>
      <vt:lpstr>Open Sans</vt:lpstr>
      <vt:lpstr>Times New Roman</vt:lpstr>
      <vt:lpstr>Ubuntu</vt:lpstr>
      <vt:lpstr>Wingdings</vt:lpstr>
      <vt:lpstr>Office Theme</vt:lpstr>
      <vt:lpstr>Introduction to Data Mining    Chapter 1 Introduction </vt:lpstr>
      <vt:lpstr>Agenda</vt:lpstr>
      <vt:lpstr>What is Data Mining?</vt:lpstr>
      <vt:lpstr>Why Data Mining? Commercial Viewpoint</vt:lpstr>
      <vt:lpstr>Why Mine Data?  Scientific Viewpoint</vt:lpstr>
      <vt:lpstr>Knowledge Discovery in Databases (KDD) Process</vt:lpstr>
      <vt:lpstr>CRISP-DM Reference Model</vt:lpstr>
      <vt:lpstr>Tasks in the CRISP-DM Model</vt:lpstr>
      <vt:lpstr>Agenda</vt:lpstr>
      <vt:lpstr>Data Mining Tasks</vt:lpstr>
      <vt:lpstr>Data Mining Tasks</vt:lpstr>
      <vt:lpstr>Data Mining Tasks</vt:lpstr>
      <vt:lpstr>Clustering</vt:lpstr>
      <vt:lpstr>Clustering: Market Segmentation</vt:lpstr>
      <vt:lpstr>Clustering Documents</vt:lpstr>
      <vt:lpstr>Clustering: Data Reduction</vt:lpstr>
      <vt:lpstr>Data Mining Tasks</vt:lpstr>
      <vt:lpstr>Association Rule Discovery</vt:lpstr>
      <vt:lpstr>Association Rule Discovery  Marketing and Sales Promotion</vt:lpstr>
      <vt:lpstr>Association Rule Discovery  Supermarket shelf management</vt:lpstr>
      <vt:lpstr>Association Rule Discovery Inventory Management</vt:lpstr>
      <vt:lpstr>Data Mining Tasks</vt:lpstr>
      <vt:lpstr>Regression</vt:lpstr>
      <vt:lpstr>Data Mining Tasks</vt:lpstr>
      <vt:lpstr>Classification</vt:lpstr>
      <vt:lpstr>Classification</vt:lpstr>
      <vt:lpstr>Classification: Direct Marketing</vt:lpstr>
      <vt:lpstr>Classification: Customer Attrition/Churn</vt:lpstr>
      <vt:lpstr>Classification: Sky Survey Cataloging</vt:lpstr>
      <vt:lpstr>Data Mining Tasks</vt:lpstr>
      <vt:lpstr>Deviation/Anomaly Detection</vt:lpstr>
      <vt:lpstr>Other Data Mining Tasks</vt:lpstr>
      <vt:lpstr>Challenges of Data Mining</vt:lpstr>
      <vt:lpstr>Agenda</vt:lpstr>
      <vt:lpstr>Origins of  Data Mining</vt:lpstr>
      <vt:lpstr>Relationship to other Fields</vt:lpstr>
      <vt:lpstr>Relationship to other Fields</vt:lpstr>
      <vt:lpstr>Relationship to other Fields</vt:lpstr>
      <vt:lpstr>Relationship to other Fields</vt:lpstr>
      <vt:lpstr>Relationship to other Fields</vt:lpstr>
      <vt:lpstr>Relationship to other Fields</vt:lpstr>
      <vt:lpstr>Relationship to other Fields</vt:lpstr>
      <vt:lpstr>Relationship to other Fields</vt:lpstr>
      <vt:lpstr>Data Mining &amp; Analytics</vt:lpstr>
      <vt:lpstr>Prescriptive Analytics</vt:lpstr>
      <vt:lpstr>Data  Science</vt:lpstr>
      <vt:lpstr>Agenda</vt:lpstr>
      <vt:lpstr>Tools: Commercial Players</vt:lpstr>
      <vt:lpstr>Tools: Popularity</vt:lpstr>
      <vt:lpstr>Tools: Types</vt:lpstr>
      <vt:lpstr>Tools: Simple GUI</vt:lpstr>
      <vt:lpstr>Tools: Process oriented</vt:lpstr>
      <vt:lpstr>Tools: Programming oriented</vt:lpstr>
      <vt:lpstr>PowerPoint Presentation</vt:lpstr>
      <vt:lpstr>Agenda</vt:lpstr>
      <vt:lpstr>Data</vt:lpstr>
      <vt:lpstr>Data Warehouse</vt:lpstr>
      <vt:lpstr>Data Warehouse</vt:lpstr>
      <vt:lpstr>ETL: Extract, Transform and Load</vt:lpstr>
      <vt:lpstr>OnLine Analytical Processing (OLAP)</vt:lpstr>
      <vt:lpstr>Big Data</vt:lpstr>
      <vt:lpstr>Agenda</vt:lpstr>
      <vt:lpstr>Legal, Privacy and Security Issues</vt:lpstr>
      <vt:lpstr>Legal, Privacy and Security Issues</vt:lpstr>
      <vt:lpstr>Legal, Privacy and Security Issues</vt:lpstr>
      <vt:lpstr>PowerPoint Presentation</vt:lpstr>
      <vt:lpstr>Here is what the small print says...</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Data Mining Methods and Tools </dc:title>
  <dc:creator>michael</dc:creator>
  <cp:lastModifiedBy>Hahsler, Michael</cp:lastModifiedBy>
  <cp:revision>10</cp:revision>
  <dcterms:created xsi:type="dcterms:W3CDTF">2021-01-15T16:39:58Z</dcterms:created>
  <dcterms:modified xsi:type="dcterms:W3CDTF">2024-06-18T20:54:55Z</dcterms:modified>
</cp:coreProperties>
</file>